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6"/>
  </p:notesMasterIdLst>
  <p:handoutMasterIdLst>
    <p:handoutMasterId r:id="rId47"/>
  </p:handoutMasterIdLst>
  <p:sldIdLst>
    <p:sldId id="256" r:id="rId2"/>
    <p:sldId id="282" r:id="rId3"/>
    <p:sldId id="281" r:id="rId4"/>
    <p:sldId id="257" r:id="rId5"/>
    <p:sldId id="279" r:id="rId6"/>
    <p:sldId id="258" r:id="rId7"/>
    <p:sldId id="259" r:id="rId8"/>
    <p:sldId id="262" r:id="rId9"/>
    <p:sldId id="283" r:id="rId10"/>
    <p:sldId id="263" r:id="rId11"/>
    <p:sldId id="264" r:id="rId12"/>
    <p:sldId id="276" r:id="rId13"/>
    <p:sldId id="277" r:id="rId14"/>
    <p:sldId id="265" r:id="rId15"/>
    <p:sldId id="269" r:id="rId16"/>
    <p:sldId id="284" r:id="rId17"/>
    <p:sldId id="285" r:id="rId18"/>
    <p:sldId id="270" r:id="rId19"/>
    <p:sldId id="287" r:id="rId20"/>
    <p:sldId id="288" r:id="rId21"/>
    <p:sldId id="291" r:id="rId22"/>
    <p:sldId id="289" r:id="rId23"/>
    <p:sldId id="293" r:id="rId24"/>
    <p:sldId id="290" r:id="rId25"/>
    <p:sldId id="292" r:id="rId26"/>
    <p:sldId id="294" r:id="rId27"/>
    <p:sldId id="303" r:id="rId28"/>
    <p:sldId id="304" r:id="rId29"/>
    <p:sldId id="305" r:id="rId30"/>
    <p:sldId id="306" r:id="rId31"/>
    <p:sldId id="295" r:id="rId32"/>
    <p:sldId id="296" r:id="rId33"/>
    <p:sldId id="297" r:id="rId34"/>
    <p:sldId id="298" r:id="rId35"/>
    <p:sldId id="299" r:id="rId36"/>
    <p:sldId id="300" r:id="rId37"/>
    <p:sldId id="301" r:id="rId38"/>
    <p:sldId id="302" r:id="rId39"/>
    <p:sldId id="308" r:id="rId40"/>
    <p:sldId id="310" r:id="rId41"/>
    <p:sldId id="311" r:id="rId42"/>
    <p:sldId id="312" r:id="rId43"/>
    <p:sldId id="286" r:id="rId44"/>
    <p:sldId id="280"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4" autoAdjust="0"/>
    <p:restoredTop sz="94660"/>
  </p:normalViewPr>
  <p:slideViewPr>
    <p:cSldViewPr>
      <p:cViewPr varScale="1">
        <p:scale>
          <a:sx n="61" d="100"/>
          <a:sy n="61" d="100"/>
        </p:scale>
        <p:origin x="-78"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849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849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849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37F326EE-504E-44BE-9B21-2E8A82F3E096}" type="slidenum">
              <a:rPr lang="en-US"/>
              <a:pPr>
                <a:defRPr/>
              </a:pPr>
              <a:t>‹#›</a:t>
            </a:fld>
            <a:endParaRPr lang="en-US"/>
          </a:p>
        </p:txBody>
      </p:sp>
    </p:spTree>
    <p:extLst>
      <p:ext uri="{BB962C8B-B14F-4D97-AF65-F5344CB8AC3E}">
        <p14:creationId xmlns:p14="http://schemas.microsoft.com/office/powerpoint/2010/main" val="3145941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399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B404CE89-1C4B-4144-AD00-860CBA747FFF}" type="slidenum">
              <a:rPr lang="en-US"/>
              <a:pPr>
                <a:defRPr/>
              </a:pPr>
              <a:t>‹#›</a:t>
            </a:fld>
            <a:endParaRPr lang="en-US"/>
          </a:p>
        </p:txBody>
      </p:sp>
    </p:spTree>
    <p:extLst>
      <p:ext uri="{BB962C8B-B14F-4D97-AF65-F5344CB8AC3E}">
        <p14:creationId xmlns:p14="http://schemas.microsoft.com/office/powerpoint/2010/main" val="3064347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4701097D-4B32-4A12-95E6-8CAF8C4F932F}" type="slidenum">
              <a:rPr lang="en-US" smtClean="0">
                <a:latin typeface="Arial" charset="0"/>
              </a:rPr>
              <a:pPr/>
              <a:t>1</a:t>
            </a:fld>
            <a:endParaRPr lang="en-US" smtClean="0">
              <a:latin typeface="Arial" charset="0"/>
            </a:endParaRPr>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6AFFCCB0-A34B-4AD1-8239-9A6387050DE3}" type="slidenum">
              <a:rPr lang="en-US" smtClean="0">
                <a:latin typeface="Arial" charset="0"/>
              </a:rPr>
              <a:pPr/>
              <a:t>10</a:t>
            </a:fld>
            <a:endParaRPr lang="en-US" smtClean="0">
              <a:latin typeface="Arial" charset="0"/>
            </a:endParaRPr>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210A9A0B-D825-4C05-909E-5D517F84C0D0}" type="slidenum">
              <a:rPr lang="en-US" smtClean="0">
                <a:latin typeface="Arial" charset="0"/>
              </a:rPr>
              <a:pPr/>
              <a:t>11</a:t>
            </a:fld>
            <a:endParaRPr lang="en-US" smtClean="0">
              <a:latin typeface="Arial" charset="0"/>
            </a:endParaRP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A1B1C6EA-6F26-4564-9AE2-6515620654B2}" type="slidenum">
              <a:rPr lang="en-US" smtClean="0">
                <a:latin typeface="Arial" charset="0"/>
              </a:rPr>
              <a:pPr/>
              <a:t>12</a:t>
            </a:fld>
            <a:endParaRPr lang="en-US" smtClean="0">
              <a:latin typeface="Arial" charset="0"/>
            </a:endParaRPr>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EA0C2E6A-B9F2-423A-914D-3AD8CFEF9859}" type="slidenum">
              <a:rPr lang="en-US" smtClean="0">
                <a:latin typeface="Arial" charset="0"/>
              </a:rPr>
              <a:pPr/>
              <a:t>13</a:t>
            </a:fld>
            <a:endParaRPr lang="en-US" smtClean="0">
              <a:latin typeface="Arial"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53FBC62D-023A-4059-80AE-E09AAE0CCB83}" type="slidenum">
              <a:rPr lang="en-US" smtClean="0">
                <a:latin typeface="Arial" charset="0"/>
              </a:rPr>
              <a:pPr/>
              <a:t>14</a:t>
            </a:fld>
            <a:endParaRPr lang="en-US" smtClean="0">
              <a:latin typeface="Arial" charset="0"/>
            </a:endParaRPr>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0F819F13-08F6-4B59-AF68-C2A445B03D66}" type="slidenum">
              <a:rPr lang="en-US" smtClean="0">
                <a:latin typeface="Arial" charset="0"/>
              </a:rPr>
              <a:pPr/>
              <a:t>15</a:t>
            </a:fld>
            <a:endParaRPr lang="en-US" smtClean="0">
              <a:latin typeface="Arial"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B6C1904F-F437-4875-A4D0-81DAA1B68F1C}" type="slidenum">
              <a:rPr lang="en-US" smtClean="0">
                <a:latin typeface="Arial" charset="0"/>
              </a:rPr>
              <a:pPr/>
              <a:t>16</a:t>
            </a:fld>
            <a:endParaRPr lang="en-US" smtClean="0">
              <a:latin typeface="Arial" charset="0"/>
            </a:endParaRPr>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704DAED6-8A42-4C7B-895E-073F141F06EB}" type="slidenum">
              <a:rPr lang="en-US" smtClean="0">
                <a:latin typeface="Arial" charset="0"/>
              </a:rPr>
              <a:pPr/>
              <a:t>17</a:t>
            </a:fld>
            <a:endParaRPr lang="en-US" smtClean="0">
              <a:latin typeface="Arial" charset="0"/>
            </a:endParaRP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71E7AD8F-6749-46DB-A242-12E7F9DDE247}" type="slidenum">
              <a:rPr lang="en-US" smtClean="0">
                <a:latin typeface="Arial" charset="0"/>
              </a:rPr>
              <a:pPr/>
              <a:t>18</a:t>
            </a:fld>
            <a:endParaRPr lang="en-US" smtClean="0">
              <a:latin typeface="Arial" charset="0"/>
            </a:endParaRPr>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5BBC5995-394D-4342-9DB1-405129C126A9}" type="slidenum">
              <a:rPr lang="en-US" smtClean="0">
                <a:latin typeface="Arial" charset="0"/>
              </a:rPr>
              <a:pPr/>
              <a:t>19</a:t>
            </a:fld>
            <a:endParaRPr lang="en-US" smtClean="0">
              <a:latin typeface="Arial" charset="0"/>
            </a:endParaRP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11F9A2A4-C3DD-4A6B-8364-6B3C620B7C31}" type="slidenum">
              <a:rPr lang="en-US" smtClean="0">
                <a:latin typeface="Arial" charset="0"/>
              </a:rPr>
              <a:pPr/>
              <a:t>2</a:t>
            </a:fld>
            <a:endParaRPr lang="en-US" smtClean="0">
              <a:latin typeface="Arial" charset="0"/>
            </a:endParaRPr>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3DD3A743-CA30-4AA4-BB6E-E6299D561F3F}" type="slidenum">
              <a:rPr lang="en-US" smtClean="0">
                <a:latin typeface="Arial" charset="0"/>
              </a:rPr>
              <a:pPr/>
              <a:t>20</a:t>
            </a:fld>
            <a:endParaRPr lang="en-US" smtClean="0">
              <a:latin typeface="Arial" charset="0"/>
            </a:endParaRPr>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9CEB7C49-8220-4CFC-9EB1-E834B3161CFA}" type="slidenum">
              <a:rPr lang="en-US" smtClean="0">
                <a:latin typeface="Arial" charset="0"/>
              </a:rPr>
              <a:pPr/>
              <a:t>21</a:t>
            </a:fld>
            <a:endParaRPr lang="en-US" smtClean="0">
              <a:latin typeface="Arial"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D77D497C-6FFA-4165-A43E-F9B01B1D4FCF}" type="slidenum">
              <a:rPr lang="en-US" smtClean="0">
                <a:latin typeface="Arial" charset="0"/>
              </a:rPr>
              <a:pPr/>
              <a:t>22</a:t>
            </a:fld>
            <a:endParaRPr lang="en-US" smtClean="0">
              <a:latin typeface="Arial" charset="0"/>
            </a:endParaRPr>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22D43023-B5AF-4F10-84AA-80E294AD0B9A}" type="slidenum">
              <a:rPr lang="en-US" smtClean="0">
                <a:latin typeface="Arial" charset="0"/>
              </a:rPr>
              <a:pPr/>
              <a:t>23</a:t>
            </a:fld>
            <a:endParaRPr lang="en-US" smtClean="0">
              <a:latin typeface="Arial" charset="0"/>
            </a:endParaRPr>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960E5125-07FE-41BF-A779-1C13ADA02B59}" type="slidenum">
              <a:rPr lang="en-US" smtClean="0">
                <a:latin typeface="Arial" charset="0"/>
              </a:rPr>
              <a:pPr/>
              <a:t>24</a:t>
            </a:fld>
            <a:endParaRPr lang="en-US" smtClean="0">
              <a:latin typeface="Arial" charset="0"/>
            </a:endParaRPr>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7EA4D186-CE39-4253-BE42-165E8CAAE742}" type="slidenum">
              <a:rPr lang="en-US" smtClean="0">
                <a:latin typeface="Arial" charset="0"/>
              </a:rPr>
              <a:pPr/>
              <a:t>25</a:t>
            </a:fld>
            <a:endParaRPr lang="en-US" smtClean="0">
              <a:latin typeface="Arial" charset="0"/>
            </a:endParaRPr>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F8A936A2-4815-4F6B-9B21-C3014CED4995}" type="slidenum">
              <a:rPr lang="en-US" smtClean="0">
                <a:latin typeface="Arial" charset="0"/>
              </a:rPr>
              <a:pPr/>
              <a:t>26</a:t>
            </a:fld>
            <a:endParaRPr lang="en-US" smtClean="0">
              <a:latin typeface="Arial" charset="0"/>
            </a:endParaRPr>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76ABF425-B16B-48DE-BEC1-CBE79FECD688}" type="slidenum">
              <a:rPr lang="en-US" smtClean="0">
                <a:latin typeface="Arial" charset="0"/>
              </a:rPr>
              <a:pPr/>
              <a:t>32</a:t>
            </a:fld>
            <a:endParaRPr lang="en-US" smtClean="0">
              <a:latin typeface="Arial" charset="0"/>
            </a:endParaRPr>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52A0AF4C-07D8-465D-88C9-E0B39B4DB03B}" type="slidenum">
              <a:rPr lang="en-US" smtClean="0">
                <a:latin typeface="Arial" charset="0"/>
              </a:rPr>
              <a:pPr/>
              <a:t>33</a:t>
            </a:fld>
            <a:endParaRPr lang="en-US" smtClean="0">
              <a:latin typeface="Arial" charset="0"/>
            </a:endParaRPr>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013DCF50-FEDA-4D67-97D5-937CD61A63C8}" type="slidenum">
              <a:rPr lang="en-US" smtClean="0">
                <a:latin typeface="Arial" charset="0"/>
              </a:rPr>
              <a:pPr/>
              <a:t>34</a:t>
            </a:fld>
            <a:endParaRPr lang="en-US" smtClean="0">
              <a:latin typeface="Arial" charset="0"/>
            </a:endParaRPr>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618D4120-8812-4227-BEC4-415A7D5B40A4}" type="slidenum">
              <a:rPr lang="en-US" smtClean="0">
                <a:latin typeface="Arial" charset="0"/>
              </a:rPr>
              <a:pPr/>
              <a:t>3</a:t>
            </a:fld>
            <a:endParaRPr lang="en-US" smtClean="0">
              <a:latin typeface="Arial"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2F7231EB-9ED6-4838-80BE-F2A6A62645E0}" type="slidenum">
              <a:rPr lang="en-US" smtClean="0">
                <a:latin typeface="Arial" charset="0"/>
              </a:rPr>
              <a:pPr/>
              <a:t>35</a:t>
            </a:fld>
            <a:endParaRPr lang="en-US" smtClean="0">
              <a:latin typeface="Arial" charset="0"/>
            </a:endParaRPr>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89D0B3B3-64AF-40F7-947C-C78A0A8A864D}" type="slidenum">
              <a:rPr lang="en-US" smtClean="0">
                <a:latin typeface="Arial" charset="0"/>
              </a:rPr>
              <a:pPr/>
              <a:t>36</a:t>
            </a:fld>
            <a:endParaRPr lang="en-US" smtClean="0">
              <a:latin typeface="Arial" charset="0"/>
            </a:endParaRPr>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D3379B00-411D-41C1-B89A-B210C811C53B}" type="slidenum">
              <a:rPr lang="en-US" smtClean="0">
                <a:latin typeface="Arial" charset="0"/>
              </a:rPr>
              <a:pPr/>
              <a:t>37</a:t>
            </a:fld>
            <a:endParaRPr lang="en-US" smtClean="0">
              <a:latin typeface="Arial" charset="0"/>
            </a:endParaRPr>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C439BDE5-665A-47E6-BAF7-F7A5E6D26619}" type="slidenum">
              <a:rPr lang="en-US" smtClean="0">
                <a:latin typeface="Arial" charset="0"/>
              </a:rPr>
              <a:pPr/>
              <a:t>38</a:t>
            </a:fld>
            <a:endParaRPr lang="en-US" smtClean="0">
              <a:latin typeface="Arial" charset="0"/>
            </a:endParaRPr>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8D1093C7-20F3-4B9A-A948-549BC0DE563B}" type="slidenum">
              <a:rPr lang="en-US" smtClean="0">
                <a:latin typeface="Arial" charset="0"/>
              </a:rPr>
              <a:pPr/>
              <a:t>43</a:t>
            </a:fld>
            <a:endParaRPr lang="en-US" smtClean="0">
              <a:latin typeface="Arial" charset="0"/>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93812B32-390A-45B1-89ED-46D9D3148A0A}" type="slidenum">
              <a:rPr lang="en-US" smtClean="0">
                <a:latin typeface="Arial" charset="0"/>
              </a:rPr>
              <a:pPr/>
              <a:t>44</a:t>
            </a:fld>
            <a:endParaRPr lang="en-US" smtClean="0">
              <a:latin typeface="Arial" charset="0"/>
            </a:endParaRPr>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D030573E-DA96-49F6-8018-E46720809004}" type="slidenum">
              <a:rPr lang="en-US" smtClean="0">
                <a:latin typeface="Arial" charset="0"/>
              </a:rPr>
              <a:pPr/>
              <a:t>4</a:t>
            </a:fld>
            <a:endParaRPr lang="en-US" smtClean="0">
              <a:latin typeface="Arial"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87743268-20BD-499C-A417-25163E5EE077}" type="slidenum">
              <a:rPr lang="en-US" smtClean="0">
                <a:latin typeface="Arial" charset="0"/>
              </a:rPr>
              <a:pPr/>
              <a:t>5</a:t>
            </a:fld>
            <a:endParaRPr lang="en-US" smtClean="0">
              <a:latin typeface="Arial"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32746F41-4DC0-4915-B959-A0EBF667C048}" type="slidenum">
              <a:rPr lang="en-US" smtClean="0">
                <a:latin typeface="Arial" charset="0"/>
              </a:rPr>
              <a:pPr/>
              <a:t>6</a:t>
            </a:fld>
            <a:endParaRPr lang="en-US" smtClean="0">
              <a:latin typeface="Arial" charset="0"/>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1083C90B-AFCA-4BD7-9A61-DA3C82C6AD96}" type="slidenum">
              <a:rPr lang="en-US" smtClean="0">
                <a:latin typeface="Arial" charset="0"/>
              </a:rPr>
              <a:pPr/>
              <a:t>7</a:t>
            </a:fld>
            <a:endParaRPr lang="en-US" smtClean="0">
              <a:latin typeface="Arial" charset="0"/>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405C90CE-43F9-4BA7-B0ED-CABF43C84879}" type="slidenum">
              <a:rPr lang="en-US" smtClean="0">
                <a:latin typeface="Arial" charset="0"/>
              </a:rPr>
              <a:pPr/>
              <a:t>8</a:t>
            </a:fld>
            <a:endParaRPr lang="en-US" smtClean="0">
              <a:latin typeface="Arial"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7287C0B7-0543-445D-9FA9-726DC026EFD0}" type="slidenum">
              <a:rPr lang="en-US" smtClean="0">
                <a:latin typeface="Arial" charset="0"/>
              </a:rPr>
              <a:pPr/>
              <a:t>9</a:t>
            </a:fld>
            <a:endParaRPr lang="en-US" smtClean="0">
              <a:latin typeface="Arial" charset="0"/>
            </a:endParaRP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0"/>
            <a:ext cx="6362700" cy="6858000"/>
            <a:chOff x="0" y="0"/>
            <a:chExt cx="4008" cy="4320"/>
          </a:xfrm>
        </p:grpSpPr>
        <p:pic>
          <p:nvPicPr>
            <p:cNvPr id="5" name="Picture 8" descr="Expban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EXPHO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 y="3600"/>
              <a:ext cx="1800" cy="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38" name="Rectangle 2"/>
          <p:cNvSpPr>
            <a:spLocks noGrp="1" noChangeArrowheads="1"/>
          </p:cNvSpPr>
          <p:nvPr>
            <p:ph type="ctrTitle"/>
          </p:nvPr>
        </p:nvSpPr>
        <p:spPr>
          <a:xfrm>
            <a:off x="1752600" y="990600"/>
            <a:ext cx="6400800" cy="2514600"/>
          </a:xfrm>
          <a:solidFill>
            <a:schemeClr val="bg1"/>
          </a:solidFill>
          <a:ln w="76200" cmpd="tri">
            <a:solidFill>
              <a:schemeClr val="folHlink"/>
            </a:solidFill>
          </a:ln>
        </p:spPr>
        <p:txBody>
          <a:bodyPr/>
          <a:lstStyle>
            <a:lvl1pPr algn="ctr">
              <a:defRPr/>
            </a:lvl1pPr>
          </a:lstStyle>
          <a:p>
            <a:r>
              <a:rPr lang="en-US"/>
              <a:t>Click to edit Master title style</a:t>
            </a:r>
          </a:p>
        </p:txBody>
      </p:sp>
      <p:sp>
        <p:nvSpPr>
          <p:cNvPr id="39939" name="Rectangle 3"/>
          <p:cNvSpPr>
            <a:spLocks noGrp="1" noChangeArrowheads="1"/>
          </p:cNvSpPr>
          <p:nvPr>
            <p:ph type="subTitle" idx="1"/>
          </p:nvPr>
        </p:nvSpPr>
        <p:spPr>
          <a:xfrm>
            <a:off x="1752600" y="3886200"/>
            <a:ext cx="6400800" cy="1752600"/>
          </a:xfrm>
          <a:ln w="6350"/>
        </p:spPr>
        <p:txBody>
          <a:bodyPr/>
          <a:lstStyle>
            <a:lvl1pPr marL="0" indent="0" algn="ctr">
              <a:buFontTx/>
              <a:buNone/>
              <a:defRPr/>
            </a:lvl1pPr>
          </a:lstStyle>
          <a:p>
            <a:r>
              <a:rPr lang="en-US"/>
              <a:t>Click to edit Master subtitle style</a:t>
            </a:r>
          </a:p>
        </p:txBody>
      </p:sp>
      <p:sp>
        <p:nvSpPr>
          <p:cNvPr id="7" name="Rectangle 4"/>
          <p:cNvSpPr>
            <a:spLocks noGrp="1" noChangeArrowheads="1"/>
          </p:cNvSpPr>
          <p:nvPr>
            <p:ph type="dt" sz="half" idx="10"/>
          </p:nvPr>
        </p:nvSpPr>
        <p:spPr>
          <a:xfrm>
            <a:off x="914400" y="6400800"/>
            <a:ext cx="1905000" cy="45720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505200" y="6400800"/>
            <a:ext cx="2895600" cy="45720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8D337CA5-93D3-4CDA-85C8-1C1D2CEB5AD1}" type="slidenum">
              <a:rPr lang="en-US"/>
              <a:pPr>
                <a:defRPr/>
              </a:pPr>
              <a:t>‹#›</a:t>
            </a:fld>
            <a:endParaRPr lang="en-US"/>
          </a:p>
        </p:txBody>
      </p:sp>
    </p:spTree>
    <p:extLst>
      <p:ext uri="{BB962C8B-B14F-4D97-AF65-F5344CB8AC3E}">
        <p14:creationId xmlns:p14="http://schemas.microsoft.com/office/powerpoint/2010/main" val="658491931"/>
      </p:ext>
    </p:extLst>
  </p:cSld>
  <p:clrMapOvr>
    <a:masterClrMapping/>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69A0252F-38D2-4E96-9787-612D5B677B34}" type="slidenum">
              <a:rPr lang="en-US"/>
              <a:pPr>
                <a:defRPr/>
              </a:pPr>
              <a:t>‹#›</a:t>
            </a:fld>
            <a:endParaRPr lang="en-US"/>
          </a:p>
        </p:txBody>
      </p:sp>
    </p:spTree>
    <p:extLst>
      <p:ext uri="{BB962C8B-B14F-4D97-AF65-F5344CB8AC3E}">
        <p14:creationId xmlns:p14="http://schemas.microsoft.com/office/powerpoint/2010/main" val="2866538905"/>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810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D30C9208-5AE7-431B-AF2B-841018CB9246}" type="slidenum">
              <a:rPr lang="en-US"/>
              <a:pPr>
                <a:defRPr/>
              </a:pPr>
              <a:t>‹#›</a:t>
            </a:fld>
            <a:endParaRPr lang="en-US"/>
          </a:p>
        </p:txBody>
      </p:sp>
    </p:spTree>
    <p:extLst>
      <p:ext uri="{BB962C8B-B14F-4D97-AF65-F5344CB8AC3E}">
        <p14:creationId xmlns:p14="http://schemas.microsoft.com/office/powerpoint/2010/main" val="457833883"/>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2484AF8A-7311-43A8-B3B2-78A2A4A2DCA7}" type="slidenum">
              <a:rPr lang="en-US"/>
              <a:pPr>
                <a:defRPr/>
              </a:pPr>
              <a:t>‹#›</a:t>
            </a:fld>
            <a:endParaRPr lang="en-US"/>
          </a:p>
        </p:txBody>
      </p:sp>
    </p:spTree>
    <p:extLst>
      <p:ext uri="{BB962C8B-B14F-4D97-AF65-F5344CB8AC3E}">
        <p14:creationId xmlns:p14="http://schemas.microsoft.com/office/powerpoint/2010/main" val="3853186974"/>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F38CF2B-338C-49C3-B76F-DF91172B855D}" type="slidenum">
              <a:rPr lang="en-US"/>
              <a:pPr>
                <a:defRPr/>
              </a:pPr>
              <a:t>‹#›</a:t>
            </a:fld>
            <a:endParaRPr lang="en-US"/>
          </a:p>
        </p:txBody>
      </p:sp>
    </p:spTree>
    <p:extLst>
      <p:ext uri="{BB962C8B-B14F-4D97-AF65-F5344CB8AC3E}">
        <p14:creationId xmlns:p14="http://schemas.microsoft.com/office/powerpoint/2010/main" val="3055496630"/>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07C7618-D421-4E6D-88FB-2838118CAD70}" type="slidenum">
              <a:rPr lang="en-US"/>
              <a:pPr>
                <a:defRPr/>
              </a:pPr>
              <a:t>‹#›</a:t>
            </a:fld>
            <a:endParaRPr lang="en-US"/>
          </a:p>
        </p:txBody>
      </p:sp>
    </p:spTree>
    <p:extLst>
      <p:ext uri="{BB962C8B-B14F-4D97-AF65-F5344CB8AC3E}">
        <p14:creationId xmlns:p14="http://schemas.microsoft.com/office/powerpoint/2010/main" val="3505314552"/>
      </p:ext>
    </p:extLst>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ABF700E3-764C-472A-9B76-3E9960818E0A}" type="slidenum">
              <a:rPr lang="en-US"/>
              <a:pPr>
                <a:defRPr/>
              </a:pPr>
              <a:t>‹#›</a:t>
            </a:fld>
            <a:endParaRPr lang="en-US"/>
          </a:p>
        </p:txBody>
      </p:sp>
    </p:spTree>
    <p:extLst>
      <p:ext uri="{BB962C8B-B14F-4D97-AF65-F5344CB8AC3E}">
        <p14:creationId xmlns:p14="http://schemas.microsoft.com/office/powerpoint/2010/main" val="3608768861"/>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B442E9F3-CE0D-48BB-B322-731EE5DAA1BB}" type="slidenum">
              <a:rPr lang="en-US"/>
              <a:pPr>
                <a:defRPr/>
              </a:pPr>
              <a:t>‹#›</a:t>
            </a:fld>
            <a:endParaRPr lang="en-US"/>
          </a:p>
        </p:txBody>
      </p:sp>
    </p:spTree>
    <p:extLst>
      <p:ext uri="{BB962C8B-B14F-4D97-AF65-F5344CB8AC3E}">
        <p14:creationId xmlns:p14="http://schemas.microsoft.com/office/powerpoint/2010/main" val="3311255048"/>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542E92D4-0421-44D6-860D-8DDBCBCC9D12}" type="slidenum">
              <a:rPr lang="en-US"/>
              <a:pPr>
                <a:defRPr/>
              </a:pPr>
              <a:t>‹#›</a:t>
            </a:fld>
            <a:endParaRPr lang="en-US"/>
          </a:p>
        </p:txBody>
      </p:sp>
    </p:spTree>
    <p:extLst>
      <p:ext uri="{BB962C8B-B14F-4D97-AF65-F5344CB8AC3E}">
        <p14:creationId xmlns:p14="http://schemas.microsoft.com/office/powerpoint/2010/main" val="2606820294"/>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905BA935-47F2-42D6-A9A4-2EAE3BEB9DFC}" type="slidenum">
              <a:rPr lang="en-US"/>
              <a:pPr>
                <a:defRPr/>
              </a:pPr>
              <a:t>‹#›</a:t>
            </a:fld>
            <a:endParaRPr lang="en-US"/>
          </a:p>
        </p:txBody>
      </p:sp>
    </p:spTree>
    <p:extLst>
      <p:ext uri="{BB962C8B-B14F-4D97-AF65-F5344CB8AC3E}">
        <p14:creationId xmlns:p14="http://schemas.microsoft.com/office/powerpoint/2010/main" val="984776817"/>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FBC42374-34E0-4D45-8E1B-0B53F6CA3A65}" type="slidenum">
              <a:rPr lang="en-US"/>
              <a:pPr>
                <a:defRPr/>
              </a:pPr>
              <a:t>‹#›</a:t>
            </a:fld>
            <a:endParaRPr lang="en-US"/>
          </a:p>
        </p:txBody>
      </p:sp>
    </p:spTree>
    <p:extLst>
      <p:ext uri="{BB962C8B-B14F-4D97-AF65-F5344CB8AC3E}">
        <p14:creationId xmlns:p14="http://schemas.microsoft.com/office/powerpoint/2010/main" val="3500175293"/>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784996C-A690-44B2-98FB-854B8D991B12}" type="slidenum">
              <a:rPr lang="en-US"/>
              <a:pPr>
                <a:defRPr/>
              </a:pPr>
              <a:t>‹#›</a:t>
            </a:fld>
            <a:endParaRPr lang="en-US"/>
          </a:p>
        </p:txBody>
      </p:sp>
    </p:spTree>
    <p:extLst>
      <p:ext uri="{BB962C8B-B14F-4D97-AF65-F5344CB8AC3E}">
        <p14:creationId xmlns:p14="http://schemas.microsoft.com/office/powerpoint/2010/main" val="3287255758"/>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915400" cy="6858000"/>
            <a:chOff x="0" y="0"/>
            <a:chExt cx="5616" cy="4320"/>
          </a:xfrm>
        </p:grpSpPr>
        <p:pic>
          <p:nvPicPr>
            <p:cNvPr id="1032" name="Picture 3" descr="Expbann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4"/>
            <p:cNvSpPr>
              <a:spLocks noChangeArrowheads="1"/>
            </p:cNvSpPr>
            <p:nvPr/>
          </p:nvSpPr>
          <p:spPr bwMode="grayWhite">
            <a:xfrm>
              <a:off x="576" y="144"/>
              <a:ext cx="5040" cy="3888"/>
            </a:xfrm>
            <a:prstGeom prst="rect">
              <a:avLst/>
            </a:prstGeom>
            <a:solidFill>
              <a:schemeClr val="bg1"/>
            </a:solidFill>
            <a:ln w="76200" cmpd="tri">
              <a:solidFill>
                <a:schemeClr val="folHlink"/>
              </a:solidFill>
              <a:miter lim="800000"/>
              <a:headEnd/>
              <a:tailEnd/>
            </a:ln>
          </p:spPr>
          <p:txBody>
            <a:bodyPr wrap="none" anchor="ctr"/>
            <a:lstStyle/>
            <a:p>
              <a:endParaRPr lang="en-US"/>
            </a:p>
          </p:txBody>
        </p:sp>
      </p:grpSp>
      <p:sp>
        <p:nvSpPr>
          <p:cNvPr id="38917" name="Rectangle 5"/>
          <p:cNvSpPr>
            <a:spLocks noGrp="1" noChangeArrowheads="1"/>
          </p:cNvSpPr>
          <p:nvPr>
            <p:ph type="title"/>
          </p:nvPr>
        </p:nvSpPr>
        <p:spPr bwMode="auto">
          <a:xfrm>
            <a:off x="10668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18" name="Rectangle 6"/>
          <p:cNvSpPr>
            <a:spLocks noGrp="1" noChangeArrowheads="1"/>
          </p:cNvSpPr>
          <p:nvPr>
            <p:ph type="body" idx="1"/>
          </p:nvPr>
        </p:nvSpPr>
        <p:spPr bwMode="auto">
          <a:xfrm>
            <a:off x="1066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8919" name="Rectangle 7"/>
          <p:cNvSpPr>
            <a:spLocks noGrp="1" noChangeArrowheads="1"/>
          </p:cNvSpPr>
          <p:nvPr>
            <p:ph type="dt" sz="half" idx="2"/>
          </p:nvPr>
        </p:nvSpPr>
        <p:spPr bwMode="auto">
          <a:xfrm>
            <a:off x="838200" y="64008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chemeClr val="bg2"/>
                </a:solidFill>
                <a:latin typeface="Arial" pitchFamily="34" charset="0"/>
              </a:defRPr>
            </a:lvl1pPr>
          </a:lstStyle>
          <a:p>
            <a:pPr>
              <a:defRPr/>
            </a:pPr>
            <a:endParaRPr lang="en-US"/>
          </a:p>
        </p:txBody>
      </p:sp>
      <p:sp>
        <p:nvSpPr>
          <p:cNvPr id="38920" name="Rectangle 8"/>
          <p:cNvSpPr>
            <a:spLocks noGrp="1" noChangeArrowheads="1"/>
          </p:cNvSpPr>
          <p:nvPr>
            <p:ph type="ftr" sz="quarter" idx="3"/>
          </p:nvPr>
        </p:nvSpPr>
        <p:spPr bwMode="auto">
          <a:xfrm>
            <a:off x="3429000" y="6400800"/>
            <a:ext cx="28956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chemeClr val="bg2"/>
                </a:solidFill>
                <a:latin typeface="Arial" pitchFamily="34" charset="0"/>
              </a:defRPr>
            </a:lvl1pPr>
          </a:lstStyle>
          <a:p>
            <a:pPr>
              <a:defRPr/>
            </a:pPr>
            <a:endParaRPr lang="en-US"/>
          </a:p>
        </p:txBody>
      </p:sp>
      <p:sp>
        <p:nvSpPr>
          <p:cNvPr id="38921" name="Rectangle 9"/>
          <p:cNvSpPr>
            <a:spLocks noGrp="1" noChangeArrowheads="1"/>
          </p:cNvSpPr>
          <p:nvPr>
            <p:ph type="sldNum" sz="quarter" idx="4"/>
          </p:nvPr>
        </p:nvSpPr>
        <p:spPr bwMode="auto">
          <a:xfrm>
            <a:off x="7010400" y="64008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chemeClr val="bg2"/>
                </a:solidFill>
                <a:latin typeface="Arial" pitchFamily="34" charset="0"/>
              </a:defRPr>
            </a:lvl1pPr>
          </a:lstStyle>
          <a:p>
            <a:pPr>
              <a:defRPr/>
            </a:pPr>
            <a:fld id="{CD08F999-0EDB-459D-8E91-B50A13C7568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1"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8917"/>
                                        </p:tgtEl>
                                        <p:attrNameLst>
                                          <p:attrName>style.visibility</p:attrName>
                                        </p:attrNameLst>
                                      </p:cBhvr>
                                      <p:to>
                                        <p:strVal val="visible"/>
                                      </p:to>
                                    </p:set>
                                    <p:animEffect transition="in" filter="fade">
                                      <p:cBhvr>
                                        <p:cTn id="7" dur="768" decel="100000"/>
                                        <p:tgtEl>
                                          <p:spTgt spid="38917"/>
                                        </p:tgtEl>
                                      </p:cBhvr>
                                    </p:animEffect>
                                    <p:animScale>
                                      <p:cBhvr>
                                        <p:cTn id="8" dur="768" decel="100000"/>
                                        <p:tgtEl>
                                          <p:spTgt spid="38917"/>
                                        </p:tgtEl>
                                      </p:cBhvr>
                                      <p:from x="10000" y="10000"/>
                                      <p:to x="200000" y="450000"/>
                                    </p:animScale>
                                    <p:animScale>
                                      <p:cBhvr>
                                        <p:cTn id="9" dur="1230" accel="100000" fill="hold">
                                          <p:stCondLst>
                                            <p:cond delay="768"/>
                                          </p:stCondLst>
                                        </p:cTn>
                                        <p:tgtEl>
                                          <p:spTgt spid="38917"/>
                                        </p:tgtEl>
                                      </p:cBhvr>
                                      <p:from x="200000" y="450000"/>
                                      <p:to x="100000" y="100000"/>
                                    </p:animScale>
                                    <p:set>
                                      <p:cBhvr>
                                        <p:cTn id="10" dur="768" fill="hold"/>
                                        <p:tgtEl>
                                          <p:spTgt spid="38917"/>
                                        </p:tgtEl>
                                        <p:attrNameLst>
                                          <p:attrName>ppt_x</p:attrName>
                                        </p:attrNameLst>
                                      </p:cBhvr>
                                      <p:to>
                                        <p:strVal val="(0.5)"/>
                                      </p:to>
                                    </p:set>
                                    <p:anim from="(0.5)" to="(#ppt_x)" calcmode="lin" valueType="num">
                                      <p:cBhvr>
                                        <p:cTn id="11" dur="1230" accel="100000" fill="hold">
                                          <p:stCondLst>
                                            <p:cond delay="768"/>
                                          </p:stCondLst>
                                        </p:cTn>
                                        <p:tgtEl>
                                          <p:spTgt spid="38917"/>
                                        </p:tgtEl>
                                        <p:attrNameLst>
                                          <p:attrName>ppt_x</p:attrName>
                                        </p:attrNameLst>
                                      </p:cBhvr>
                                    </p:anim>
                                    <p:set>
                                      <p:cBhvr>
                                        <p:cTn id="12" dur="768" fill="hold"/>
                                        <p:tgtEl>
                                          <p:spTgt spid="38917"/>
                                        </p:tgtEl>
                                        <p:attrNameLst>
                                          <p:attrName>ppt_y</p:attrName>
                                        </p:attrNameLst>
                                      </p:cBhvr>
                                      <p:to>
                                        <p:strVal val="(#ppt_y+0.4)"/>
                                      </p:to>
                                    </p:set>
                                    <p:anim from="(#ppt_y+0.4)" to="(#ppt_y)" calcmode="lin" valueType="num">
                                      <p:cBhvr>
                                        <p:cTn id="13" dur="1230" accel="100000" fill="hold">
                                          <p:stCondLst>
                                            <p:cond delay="768"/>
                                          </p:stCondLst>
                                        </p:cTn>
                                        <p:tgtEl>
                                          <p:spTgt spid="38917"/>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8918">
                                            <p:txEl>
                                              <p:pRg st="0" end="0"/>
                                            </p:txEl>
                                          </p:spTgt>
                                        </p:tgtEl>
                                        <p:attrNameLst>
                                          <p:attrName>style.visibility</p:attrName>
                                        </p:attrNameLst>
                                      </p:cBhvr>
                                      <p:to>
                                        <p:strVal val="visible"/>
                                      </p:to>
                                    </p:set>
                                    <p:anim calcmode="lin" valueType="num">
                                      <p:cBhvr>
                                        <p:cTn id="18" dur="500" fill="hold"/>
                                        <p:tgtEl>
                                          <p:spTgt spid="38918">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8918">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8918">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38918">
                                            <p:txEl>
                                              <p:pRg st="1" end="1"/>
                                            </p:txEl>
                                          </p:spTgt>
                                        </p:tgtEl>
                                        <p:attrNameLst>
                                          <p:attrName>style.visibility</p:attrName>
                                        </p:attrNameLst>
                                      </p:cBhvr>
                                      <p:to>
                                        <p:strVal val="visible"/>
                                      </p:to>
                                    </p:set>
                                    <p:anim calcmode="lin" valueType="num">
                                      <p:cBhvr>
                                        <p:cTn id="23" dur="500" fill="hold"/>
                                        <p:tgtEl>
                                          <p:spTgt spid="38918">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8918">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38918">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38918">
                                            <p:txEl>
                                              <p:pRg st="2" end="2"/>
                                            </p:txEl>
                                          </p:spTgt>
                                        </p:tgtEl>
                                        <p:attrNameLst>
                                          <p:attrName>style.visibility</p:attrName>
                                        </p:attrNameLst>
                                      </p:cBhvr>
                                      <p:to>
                                        <p:strVal val="visible"/>
                                      </p:to>
                                    </p:set>
                                    <p:anim calcmode="lin" valueType="num">
                                      <p:cBhvr>
                                        <p:cTn id="28" dur="500" fill="hold"/>
                                        <p:tgtEl>
                                          <p:spTgt spid="38918">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8918">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8918">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38918">
                                            <p:txEl>
                                              <p:pRg st="3" end="3"/>
                                            </p:txEl>
                                          </p:spTgt>
                                        </p:tgtEl>
                                        <p:attrNameLst>
                                          <p:attrName>style.visibility</p:attrName>
                                        </p:attrNameLst>
                                      </p:cBhvr>
                                      <p:to>
                                        <p:strVal val="visible"/>
                                      </p:to>
                                    </p:set>
                                    <p:anim calcmode="lin" valueType="num">
                                      <p:cBhvr>
                                        <p:cTn id="33" dur="500" fill="hold"/>
                                        <p:tgtEl>
                                          <p:spTgt spid="38918">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8918">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38918">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38918">
                                            <p:txEl>
                                              <p:pRg st="4" end="4"/>
                                            </p:txEl>
                                          </p:spTgt>
                                        </p:tgtEl>
                                        <p:attrNameLst>
                                          <p:attrName>style.visibility</p:attrName>
                                        </p:attrNameLst>
                                      </p:cBhvr>
                                      <p:to>
                                        <p:strVal val="visible"/>
                                      </p:to>
                                    </p:set>
                                    <p:anim calcmode="lin" valueType="num">
                                      <p:cBhvr>
                                        <p:cTn id="38" dur="500" fill="hold"/>
                                        <p:tgtEl>
                                          <p:spTgt spid="38918">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38918">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389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P spid="38918" grpId="0" build="p">
        <p:tmplLst>
          <p:tmpl lvl="1">
            <p:tnLst>
              <p:par>
                <p:cTn presetID="53" presetClass="entr" presetSubtype="0" fill="hold" nodeType="click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38918"/>
                        </p:tgtEl>
                        <p:attrNameLst>
                          <p:attrName>style.visibility</p:attrName>
                        </p:attrNameLst>
                      </p:cBhvr>
                      <p:to>
                        <p:strVal val="visible"/>
                      </p:to>
                    </p:set>
                    <p:anim calcmode="lin" valueType="num">
                      <p:cBhvr>
                        <p:cTn dur="500" fill="hold"/>
                        <p:tgtEl>
                          <p:spTgt spid="38918"/>
                        </p:tgtEl>
                        <p:attrNameLst>
                          <p:attrName>ppt_w</p:attrName>
                        </p:attrNameLst>
                      </p:cBhvr>
                      <p:tavLst>
                        <p:tav tm="0">
                          <p:val>
                            <p:fltVal val="0"/>
                          </p:val>
                        </p:tav>
                        <p:tav tm="100000">
                          <p:val>
                            <p:strVal val="#ppt_w"/>
                          </p:val>
                        </p:tav>
                      </p:tavLst>
                    </p:anim>
                    <p:anim calcmode="lin" valueType="num">
                      <p:cBhvr>
                        <p:cTn dur="500" fill="hold"/>
                        <p:tgtEl>
                          <p:spTgt spid="38918"/>
                        </p:tgtEl>
                        <p:attrNameLst>
                          <p:attrName>ppt_h</p:attrName>
                        </p:attrNameLst>
                      </p:cBhvr>
                      <p:tavLst>
                        <p:tav tm="0">
                          <p:val>
                            <p:fltVal val="0"/>
                          </p:val>
                        </p:tav>
                        <p:tav tm="100000">
                          <p:val>
                            <p:strVal val="#ppt_h"/>
                          </p:val>
                        </p:tav>
                      </p:tavLst>
                    </p:anim>
                    <p:animEffect transition="in" filter="fade">
                      <p:cBhvr>
                        <p:cTn dur="500"/>
                        <p:tgtEl>
                          <p:spTgt spid="38918"/>
                        </p:tgtEl>
                      </p:cBhvr>
                    </p:animEffect>
                  </p:childTnLst>
                </p:cTn>
              </p:par>
            </p:tnLst>
          </p:tmpl>
        </p:tmplLst>
      </p:bldP>
    </p:bldLst>
  </p:timing>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eaLnBrk="0" fontAlgn="base" hangingPunct="0">
        <a:spcBef>
          <a:spcPct val="0"/>
        </a:spcBef>
        <a:spcAft>
          <a:spcPct val="0"/>
        </a:spcAft>
        <a:defRPr sz="4400" i="1">
          <a:solidFill>
            <a:schemeClr val="tx2"/>
          </a:solidFill>
          <a:latin typeface="Times New Roman" pitchFamily="18" charset="0"/>
        </a:defRPr>
      </a:lvl6pPr>
      <a:lvl7pPr marL="914400" algn="l" rtl="0" eaLnBrk="0" fontAlgn="base" hangingPunct="0">
        <a:spcBef>
          <a:spcPct val="0"/>
        </a:spcBef>
        <a:spcAft>
          <a:spcPct val="0"/>
        </a:spcAft>
        <a:defRPr sz="4400" i="1">
          <a:solidFill>
            <a:schemeClr val="tx2"/>
          </a:solidFill>
          <a:latin typeface="Times New Roman" pitchFamily="18" charset="0"/>
        </a:defRPr>
      </a:lvl7pPr>
      <a:lvl8pPr marL="1371600" algn="l" rtl="0" eaLnBrk="0" fontAlgn="base" hangingPunct="0">
        <a:spcBef>
          <a:spcPct val="0"/>
        </a:spcBef>
        <a:spcAft>
          <a:spcPct val="0"/>
        </a:spcAft>
        <a:defRPr sz="4400" i="1">
          <a:solidFill>
            <a:schemeClr val="tx2"/>
          </a:solidFill>
          <a:latin typeface="Times New Roman" pitchFamily="18" charset="0"/>
        </a:defRPr>
      </a:lvl8pPr>
      <a:lvl9pPr marL="1828800" algn="l" rtl="0" eaLnBrk="0" fontAlgn="base" hangingPunct="0">
        <a:spcBef>
          <a:spcPct val="0"/>
        </a:spcBef>
        <a:spcAft>
          <a:spcPct val="0"/>
        </a:spcAft>
        <a:defRPr sz="4400" i="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Blip>
          <a:blip r:embed="rId16"/>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gif"/><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file:///C:\Documents%20and%20Settings\dpruett\Local%20Settings\Temporary%20Internet%20Files\Content.IE5\PZTKT45E\j0075057%5b1%5d.wav" TargetMode="External"/><Relationship Id="rId1" Type="http://schemas.openxmlformats.org/officeDocument/2006/relationships/audio" Target="file:///C:\Documents%20and%20Settings\dpruett\Local%20Settings\Temporary%20Internet%20Files\Content.IE5\U1ITW1Q9\j0388287%5b1%5d.wav" TargetMode="External"/><Relationship Id="rId5" Type="http://schemas.openxmlformats.org/officeDocument/2006/relationships/image" Target="../media/image20.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images.google.com/imgres?imgurl=http://casim.free.fr/Page_CARICATURES/Caricatures/Grandes/Confucius.jpg&amp;imgrefurl=http://forum.aceboard.net/p-9413-806-29395-1.htm&amp;h=500&amp;w=335&amp;sz=43&amp;tbnid=Bw4ZX8oCe0IJ:&amp;tbnh=126&amp;tbnw=85&amp;start=19&amp;prev=/images%3Fq%3Dconfucius%26hl%3Den%26lr%3D%26ie%3DUTF-8%26sa%3DN"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http://people.cornell.edu/pages/rr10/images/buddha.jpg&amp;imgrefurl=http://209.157.64.200/~balrog666/in-forum&amp;h=475&amp;w=400&amp;sz=36&amp;tbnid=Qva2zzeU8tYJ:&amp;tbnh=125&amp;tbnw=105&amp;start=4&amp;prev=/images%3Fq%3Dbuddha%26hl%3Den%26lr%3D%26ie%3DUTF-8%26sa%3DN"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audio" Target="file:///C:\Documents%20and%20Settings\dpruett\Local%20Settings\Temporary%20Internet%20Files\Content.IE5\WHQ7O5YF\MSj03883390000%5b1%5d.wav" TargetMode="Externa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audio" Target="file:///C:\Documents%20and%20Settings\dpruett\Local%20Settings\Temporary%20Internet%20Files\Content.IE5\UWE7QZQV\j0388289%5b1%5d.wav" TargetMode="Externa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title"/>
          </p:nvPr>
        </p:nvSpPr>
        <p:spPr/>
        <p:txBody>
          <a:bodyPr/>
          <a:lstStyle/>
          <a:p>
            <a:r>
              <a:rPr lang="en-US" sz="4000" smtClean="0"/>
              <a:t>The Three Belief Systems of China</a:t>
            </a:r>
          </a:p>
        </p:txBody>
      </p:sp>
      <p:sp>
        <p:nvSpPr>
          <p:cNvPr id="3075" name="Rectangle 6"/>
          <p:cNvSpPr>
            <a:spLocks noGrp="1" noChangeArrowheads="1"/>
          </p:cNvSpPr>
          <p:nvPr>
            <p:ph type="body" idx="1"/>
          </p:nvPr>
        </p:nvSpPr>
        <p:spPr>
          <a:xfrm>
            <a:off x="1066800" y="1447800"/>
            <a:ext cx="7772400" cy="4114800"/>
          </a:xfrm>
        </p:spPr>
        <p:txBody>
          <a:bodyPr/>
          <a:lstStyle/>
          <a:p>
            <a:r>
              <a:rPr lang="en-US" smtClean="0"/>
              <a:t>Buddhism</a:t>
            </a:r>
          </a:p>
          <a:p>
            <a:r>
              <a:rPr lang="en-US" smtClean="0"/>
              <a:t>Daoism </a:t>
            </a:r>
          </a:p>
          <a:p>
            <a:r>
              <a:rPr lang="en-US" smtClean="0"/>
              <a:t>Confucianism</a:t>
            </a:r>
          </a:p>
        </p:txBody>
      </p:sp>
      <p:pic>
        <p:nvPicPr>
          <p:cNvPr id="307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3657600"/>
            <a:ext cx="2159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1" descr="confuciu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581400"/>
            <a:ext cx="19050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3" descr="lop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1447800"/>
            <a:ext cx="1389063"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5" descr="lao0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276600"/>
            <a:ext cx="147955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7" descr="buddha-s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1447800"/>
            <a:ext cx="1905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19" descr="lao%2520tzu%2520jin%2520ja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3581400"/>
            <a:ext cx="173672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r>
              <a:rPr lang="en-US" smtClean="0">
                <a:solidFill>
                  <a:schemeClr val="tx1"/>
                </a:solidFill>
              </a:rPr>
              <a:t>Daoism – Terms to Know </a:t>
            </a:r>
            <a:endParaRPr lang="en-US" smtClean="0">
              <a:solidFill>
                <a:srgbClr val="FF0000"/>
              </a:solidFill>
            </a:endParaRPr>
          </a:p>
        </p:txBody>
      </p:sp>
      <p:sp>
        <p:nvSpPr>
          <p:cNvPr id="12291" name="Rectangle 9"/>
          <p:cNvSpPr>
            <a:spLocks noGrp="1" noChangeArrowheads="1"/>
          </p:cNvSpPr>
          <p:nvPr>
            <p:ph type="body" idx="1"/>
          </p:nvPr>
        </p:nvSpPr>
        <p:spPr/>
        <p:txBody>
          <a:bodyPr/>
          <a:lstStyle/>
          <a:p>
            <a:r>
              <a:rPr lang="en-US" b="1" dirty="0" smtClean="0"/>
              <a:t>Dao = a force connected to nature that cannot be defined, only experienced and felt.  Say What??</a:t>
            </a:r>
          </a:p>
          <a:p>
            <a:r>
              <a:rPr lang="en-US" b="1" dirty="0" smtClean="0"/>
              <a:t>Goal of Life = Achieve the Dao</a:t>
            </a:r>
          </a:p>
          <a:p>
            <a:r>
              <a:rPr lang="en-US" b="1" dirty="0" smtClean="0"/>
              <a:t>Lao-Tzu </a:t>
            </a:r>
            <a:r>
              <a:rPr lang="en-US" b="1" dirty="0" smtClean="0"/>
              <a:t>or Lao </a:t>
            </a:r>
            <a:r>
              <a:rPr lang="en-US" b="1" dirty="0" err="1" smtClean="0"/>
              <a:t>Zi</a:t>
            </a:r>
            <a:r>
              <a:rPr lang="en-US" b="1" smtClean="0"/>
              <a:t> (606-530 </a:t>
            </a:r>
            <a:r>
              <a:rPr lang="en-US" b="1" smtClean="0"/>
              <a:t>B.C.) = Founder of Daoism.  </a:t>
            </a:r>
            <a:r>
              <a:rPr lang="en-US" b="1" dirty="0" smtClean="0"/>
              <a:t>Wrote the holy book “</a:t>
            </a:r>
            <a:r>
              <a:rPr lang="en-US" b="1" i="1" dirty="0" smtClean="0"/>
              <a:t>Tao </a:t>
            </a:r>
            <a:r>
              <a:rPr lang="en-US" b="1" i="1" dirty="0" err="1" smtClean="0"/>
              <a:t>Te</a:t>
            </a:r>
            <a:r>
              <a:rPr lang="en-US" b="1" i="1" dirty="0" smtClean="0"/>
              <a:t> </a:t>
            </a:r>
            <a:r>
              <a:rPr lang="en-US" b="1" i="1" dirty="0" err="1" smtClean="0"/>
              <a:t>Ching</a:t>
            </a:r>
            <a:r>
              <a:rPr lang="en-US" b="1" i="1" dirty="0" smtClean="0"/>
              <a:t>”</a:t>
            </a:r>
            <a:endParaRPr lang="en-US" b="1" dirty="0" smtClean="0"/>
          </a:p>
        </p:txBody>
      </p:sp>
      <p:sp>
        <p:nvSpPr>
          <p:cNvPr id="17413" name="Text Box 5"/>
          <p:cNvSpPr txBox="1">
            <a:spLocks noChangeArrowheads="1"/>
          </p:cNvSpPr>
          <p:nvPr/>
        </p:nvSpPr>
        <p:spPr bwMode="auto">
          <a:xfrm>
            <a:off x="1295400" y="1066800"/>
            <a:ext cx="6858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sz="3200" b="1">
              <a:solidFill>
                <a:schemeClr val="accent2"/>
              </a:solidFill>
              <a:latin typeface="Arial"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nodePh="1">
                                  <p:stCondLst>
                                    <p:cond delay="0"/>
                                  </p:stCondLst>
                                  <p:endCondLst>
                                    <p:cond evt="begin" delay="0">
                                      <p:tn val="5"/>
                                    </p:cond>
                                  </p:endCondLst>
                                  <p:childTnLst>
                                    <p:set>
                                      <p:cBhvr>
                                        <p:cTn id="6" dur="1" fill="hold">
                                          <p:stCondLst>
                                            <p:cond delay="0"/>
                                          </p:stCondLst>
                                        </p:cTn>
                                        <p:tgtEl>
                                          <p:spTgt spid="17413"/>
                                        </p:tgtEl>
                                        <p:attrNameLst>
                                          <p:attrName>style.visibility</p:attrName>
                                        </p:attrNameLst>
                                      </p:cBhvr>
                                      <p:to>
                                        <p:strVal val="visible"/>
                                      </p:to>
                                    </p:set>
                                    <p:animScale>
                                      <p:cBhvr>
                                        <p:cTn id="7" dur="1000" decel="50000" fill="hold">
                                          <p:stCondLst>
                                            <p:cond delay="0"/>
                                          </p:stCondLst>
                                        </p:cTn>
                                        <p:tgtEl>
                                          <p:spTgt spid="17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413"/>
                                        </p:tgtEl>
                                        <p:attrNameLst>
                                          <p:attrName>ppt_x</p:attrName>
                                          <p:attrName>ppt_y</p:attrName>
                                        </p:attrNameLst>
                                      </p:cBhvr>
                                    </p:animMotion>
                                    <p:animEffect transition="in" filter="fade">
                                      <p:cBhvr>
                                        <p:cTn id="9" dur="1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r>
              <a:rPr lang="en-US" b="1" smtClean="0">
                <a:solidFill>
                  <a:schemeClr val="tx1"/>
                </a:solidFill>
              </a:rPr>
              <a:t>Daoism Teaches:</a:t>
            </a:r>
          </a:p>
        </p:txBody>
      </p:sp>
      <p:sp>
        <p:nvSpPr>
          <p:cNvPr id="13315" name="Rectangle 7"/>
          <p:cNvSpPr>
            <a:spLocks noGrp="1" noChangeArrowheads="1"/>
          </p:cNvSpPr>
          <p:nvPr>
            <p:ph type="body" idx="1"/>
          </p:nvPr>
        </p:nvSpPr>
        <p:spPr>
          <a:xfrm>
            <a:off x="1066800" y="1371600"/>
            <a:ext cx="7772400" cy="5257800"/>
          </a:xfrm>
        </p:spPr>
        <p:txBody>
          <a:bodyPr/>
          <a:lstStyle/>
          <a:p>
            <a:r>
              <a:rPr lang="en-US" b="1" smtClean="0"/>
              <a:t>Humans should see themselves as part of nature</a:t>
            </a:r>
          </a:p>
          <a:p>
            <a:r>
              <a:rPr lang="en-US" b="1" smtClean="0"/>
              <a:t>Live simply and live in harmony</a:t>
            </a:r>
          </a:p>
          <a:p>
            <a:r>
              <a:rPr lang="en-US" b="1" smtClean="0"/>
              <a:t>Don’t believe in strong government </a:t>
            </a:r>
          </a:p>
          <a:p>
            <a:r>
              <a:rPr lang="en-US" b="1" smtClean="0"/>
              <a:t>Achieve happiness by leading a balanced life with nature, not by following societal rules and laws.</a:t>
            </a:r>
          </a:p>
          <a:p>
            <a:r>
              <a:rPr lang="en-US" b="1" smtClean="0"/>
              <a:t>And of course, the famous Yin and Yang…</a:t>
            </a:r>
          </a:p>
        </p:txBody>
      </p:sp>
      <p:sp>
        <p:nvSpPr>
          <p:cNvPr id="19461" name="Text Box 5"/>
          <p:cNvSpPr txBox="1">
            <a:spLocks noChangeArrowheads="1"/>
          </p:cNvSpPr>
          <p:nvPr/>
        </p:nvSpPr>
        <p:spPr bwMode="auto">
          <a:xfrm>
            <a:off x="1066800" y="1447800"/>
            <a:ext cx="70104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sz="3200" b="1">
              <a:solidFill>
                <a:schemeClr val="accent2"/>
              </a:solidFill>
              <a:latin typeface="Arial" charset="0"/>
            </a:endParaRPr>
          </a:p>
          <a:p>
            <a:pPr eaLnBrk="1" hangingPunct="1">
              <a:spcBef>
                <a:spcPct val="50000"/>
              </a:spcBef>
            </a:pPr>
            <a:endParaRPr lang="en-US" sz="3200" b="1">
              <a:solidFill>
                <a:schemeClr val="accent2"/>
              </a:solidFill>
              <a:latin typeface="Arial" charset="0"/>
            </a:endParaRPr>
          </a:p>
        </p:txBody>
      </p:sp>
      <p:sp>
        <p:nvSpPr>
          <p:cNvPr id="19462" name="Text Box 6"/>
          <p:cNvSpPr txBox="1">
            <a:spLocks noChangeArrowheads="1"/>
          </p:cNvSpPr>
          <p:nvPr/>
        </p:nvSpPr>
        <p:spPr bwMode="auto">
          <a:xfrm>
            <a:off x="1600200" y="5029200"/>
            <a:ext cx="655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sz="3200" b="1">
              <a:solidFill>
                <a:schemeClr val="accent2"/>
              </a:solidFill>
              <a:latin typeface="Arial"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19461"/>
                                        </p:tgtEl>
                                        <p:attrNameLst>
                                          <p:attrName>style.visibility</p:attrName>
                                        </p:attrNameLst>
                                      </p:cBhvr>
                                      <p:to>
                                        <p:strVal val="visible"/>
                                      </p:to>
                                    </p:set>
                                    <p:animEffect transition="in" filter="checkerboard(across)">
                                      <p:cBhvr>
                                        <p:cTn id="7" dur="500"/>
                                        <p:tgtEl>
                                          <p:spTgt spid="1946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19462"/>
                                        </p:tgtEl>
                                        <p:attrNameLst>
                                          <p:attrName>style.visibility</p:attrName>
                                        </p:attrNameLst>
                                      </p:cBhvr>
                                      <p:to>
                                        <p:strVal val="visible"/>
                                      </p:to>
                                    </p:set>
                                    <p:animEffect transition="in" filter="checkerboard(across)">
                                      <p:cBhvr>
                                        <p:cTn id="12"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p:bldP spid="194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en-US" smtClean="0"/>
          </a:p>
        </p:txBody>
      </p:sp>
      <p:sp>
        <p:nvSpPr>
          <p:cNvPr id="14339" name="Rectangle 3"/>
          <p:cNvSpPr>
            <a:spLocks noGrp="1" noChangeArrowheads="1"/>
          </p:cNvSpPr>
          <p:nvPr>
            <p:ph type="body" idx="1"/>
          </p:nvPr>
        </p:nvSpPr>
        <p:spPr/>
        <p:txBody>
          <a:bodyPr/>
          <a:lstStyle/>
          <a:p>
            <a:endParaRPr lang="en-US" smtClean="0"/>
          </a:p>
        </p:txBody>
      </p:sp>
      <p:pic>
        <p:nvPicPr>
          <p:cNvPr id="47109" name="Picture 5" descr="yin_ya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914400"/>
            <a:ext cx="4800600"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WordArt 6"/>
          <p:cNvSpPr>
            <a:spLocks noChangeArrowheads="1" noChangeShapeType="1" noTextEdit="1"/>
          </p:cNvSpPr>
          <p:nvPr/>
        </p:nvSpPr>
        <p:spPr bwMode="auto">
          <a:xfrm>
            <a:off x="4114800" y="838200"/>
            <a:ext cx="1219200" cy="419100"/>
          </a:xfrm>
          <a:prstGeom prst="rect">
            <a:avLst/>
          </a:prstGeom>
        </p:spPr>
        <p:txBody>
          <a:bodyPr spcFirstLastPara="1" wrap="none" fromWordArt="1">
            <a:prstTxWarp prst="textArchUp">
              <a:avLst>
                <a:gd name="adj" fmla="val 10800004"/>
              </a:avLst>
            </a:prstTxWarp>
          </a:bodyPr>
          <a:lstStyle/>
          <a:p>
            <a:pPr algn="ctr"/>
            <a:r>
              <a:rPr lang="en-US" sz="3600" kern="10">
                <a:ln w="9525">
                  <a:solidFill>
                    <a:srgbClr val="000000"/>
                  </a:solidFill>
                  <a:round/>
                  <a:headEnd/>
                  <a:tailEnd/>
                </a:ln>
                <a:solidFill>
                  <a:srgbClr val="000000"/>
                </a:solidFill>
                <a:latin typeface="Showcard Gothic"/>
              </a:rPr>
              <a:t>Yin</a:t>
            </a:r>
          </a:p>
        </p:txBody>
      </p:sp>
      <p:sp>
        <p:nvSpPr>
          <p:cNvPr id="14342" name="WordArt 7"/>
          <p:cNvSpPr>
            <a:spLocks noChangeArrowheads="1" noChangeShapeType="1" noTextEdit="1"/>
          </p:cNvSpPr>
          <p:nvPr/>
        </p:nvSpPr>
        <p:spPr bwMode="auto">
          <a:xfrm>
            <a:off x="4038600" y="5715000"/>
            <a:ext cx="1676400" cy="762000"/>
          </a:xfrm>
          <a:prstGeom prst="rect">
            <a:avLst/>
          </a:prstGeom>
        </p:spPr>
        <p:txBody>
          <a:bodyPr wrap="none" fromWordArt="1">
            <a:prstTxWarp prst="textCanDown">
              <a:avLst>
                <a:gd name="adj" fmla="val 33333"/>
              </a:avLst>
            </a:prstTxWarp>
          </a:bodyPr>
          <a:lstStyle/>
          <a:p>
            <a:pPr algn="ctr"/>
            <a:r>
              <a:rPr lang="en-US" sz="3600" kern="10">
                <a:ln w="9525">
                  <a:solidFill>
                    <a:srgbClr val="000000"/>
                  </a:solidFill>
                  <a:round/>
                  <a:headEnd/>
                  <a:tailEnd/>
                </a:ln>
                <a:solidFill>
                  <a:srgbClr val="000000"/>
                </a:solidFill>
                <a:latin typeface="Showcard Gothic"/>
              </a:rPr>
              <a:t>Yang</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fade">
                                      <p:cBhvr>
                                        <p:cTn id="7" dur="5000"/>
                                        <p:tgtEl>
                                          <p:spTgt spid="47109"/>
                                        </p:tgtEl>
                                      </p:cBhvr>
                                    </p:animEffect>
                                    <p:anim calcmode="lin" valueType="num">
                                      <p:cBhvr>
                                        <p:cTn id="8" dur="5000" fill="hold"/>
                                        <p:tgtEl>
                                          <p:spTgt spid="47109"/>
                                        </p:tgtEl>
                                        <p:attrNameLst>
                                          <p:attrName>style.rotation</p:attrName>
                                        </p:attrNameLst>
                                      </p:cBhvr>
                                      <p:tavLst>
                                        <p:tav tm="0">
                                          <p:val>
                                            <p:fltVal val="720"/>
                                          </p:val>
                                        </p:tav>
                                        <p:tav tm="100000">
                                          <p:val>
                                            <p:fltVal val="0"/>
                                          </p:val>
                                        </p:tav>
                                      </p:tavLst>
                                    </p:anim>
                                    <p:anim calcmode="lin" valueType="num">
                                      <p:cBhvr>
                                        <p:cTn id="9" dur="5000" fill="hold"/>
                                        <p:tgtEl>
                                          <p:spTgt spid="47109"/>
                                        </p:tgtEl>
                                        <p:attrNameLst>
                                          <p:attrName>ppt_h</p:attrName>
                                        </p:attrNameLst>
                                      </p:cBhvr>
                                      <p:tavLst>
                                        <p:tav tm="0">
                                          <p:val>
                                            <p:fltVal val="0"/>
                                          </p:val>
                                        </p:tav>
                                        <p:tav tm="100000">
                                          <p:val>
                                            <p:strVal val="#ppt_h"/>
                                          </p:val>
                                        </p:tav>
                                      </p:tavLst>
                                    </p:anim>
                                    <p:anim calcmode="lin" valueType="num">
                                      <p:cBhvr>
                                        <p:cTn id="10" dur="5000" fill="hold"/>
                                        <p:tgtEl>
                                          <p:spTgt spid="4710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Yin and Yang:</a:t>
            </a:r>
          </a:p>
        </p:txBody>
      </p:sp>
      <p:sp>
        <p:nvSpPr>
          <p:cNvPr id="15363" name="Rectangle 3"/>
          <p:cNvSpPr>
            <a:spLocks noGrp="1" noChangeArrowheads="1"/>
          </p:cNvSpPr>
          <p:nvPr>
            <p:ph type="body" idx="1"/>
          </p:nvPr>
        </p:nvSpPr>
        <p:spPr>
          <a:xfrm>
            <a:off x="1066800" y="1752600"/>
            <a:ext cx="7772400" cy="5105400"/>
          </a:xfrm>
        </p:spPr>
        <p:txBody>
          <a:bodyPr/>
          <a:lstStyle/>
          <a:p>
            <a:r>
              <a:rPr lang="en-US" smtClean="0"/>
              <a:t>Provides an explanation on how the universe is balanced </a:t>
            </a:r>
          </a:p>
          <a:p>
            <a:r>
              <a:rPr lang="en-US" smtClean="0"/>
              <a:t>Yin = black, feminine, mysterious, negative </a:t>
            </a:r>
          </a:p>
          <a:p>
            <a:r>
              <a:rPr lang="en-US" smtClean="0"/>
              <a:t>Yang = white or red, masculine, warm, positive </a:t>
            </a:r>
          </a:p>
          <a:p>
            <a:r>
              <a:rPr lang="en-US" smtClean="0"/>
              <a:t>Both contain a little bit of the other </a:t>
            </a: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xfrm>
            <a:off x="1066800" y="381000"/>
            <a:ext cx="8077200" cy="1143000"/>
          </a:xfrm>
        </p:spPr>
        <p:txBody>
          <a:bodyPr/>
          <a:lstStyle/>
          <a:p>
            <a:r>
              <a:rPr lang="en-US" sz="4000" b="1" smtClean="0">
                <a:solidFill>
                  <a:schemeClr val="tx1"/>
                </a:solidFill>
              </a:rPr>
              <a:t>How a Daoist might discover nature:</a:t>
            </a:r>
          </a:p>
        </p:txBody>
      </p:sp>
      <p:sp>
        <p:nvSpPr>
          <p:cNvPr id="21509" name="Text Box 5"/>
          <p:cNvSpPr txBox="1">
            <a:spLocks noChangeArrowheads="1"/>
          </p:cNvSpPr>
          <p:nvPr/>
        </p:nvSpPr>
        <p:spPr bwMode="auto">
          <a:xfrm>
            <a:off x="990600" y="1447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3200" b="1">
                <a:solidFill>
                  <a:schemeClr val="accent2"/>
                </a:solidFill>
                <a:latin typeface="Arial" charset="0"/>
              </a:rPr>
              <a:t>     </a:t>
            </a:r>
            <a:r>
              <a:rPr lang="en-US" sz="3200" b="1">
                <a:latin typeface="Arial" charset="0"/>
              </a:rPr>
              <a:t>Sit by a river, feel a breeze, and observe a drifting cloud.</a:t>
            </a:r>
          </a:p>
        </p:txBody>
      </p:sp>
      <p:sp>
        <p:nvSpPr>
          <p:cNvPr id="21510" name="Text Box 6"/>
          <p:cNvSpPr txBox="1">
            <a:spLocks noChangeArrowheads="1"/>
          </p:cNvSpPr>
          <p:nvPr/>
        </p:nvSpPr>
        <p:spPr bwMode="auto">
          <a:xfrm>
            <a:off x="1600200" y="2438400"/>
            <a:ext cx="6172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3200" b="1">
                <a:latin typeface="Arial" charset="0"/>
              </a:rPr>
              <a:t>Nothing in nature strives for fame, power, or knowledge.</a:t>
            </a:r>
          </a:p>
        </p:txBody>
      </p:sp>
      <p:sp>
        <p:nvSpPr>
          <p:cNvPr id="21511" name="Text Box 7"/>
          <p:cNvSpPr txBox="1">
            <a:spLocks noChangeArrowheads="1"/>
          </p:cNvSpPr>
          <p:nvPr/>
        </p:nvSpPr>
        <p:spPr bwMode="auto">
          <a:xfrm>
            <a:off x="2514600" y="3505200"/>
            <a:ext cx="66294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3200" b="1">
                <a:latin typeface="Arial" charset="0"/>
              </a:rPr>
              <a:t>The river, the breeze, and the stream move without effort because they follow the Dao.</a:t>
            </a:r>
          </a:p>
        </p:txBody>
      </p:sp>
      <p:sp>
        <p:nvSpPr>
          <p:cNvPr id="21512" name="Text Box 8"/>
          <p:cNvSpPr txBox="1">
            <a:spLocks noChangeArrowheads="1"/>
          </p:cNvSpPr>
          <p:nvPr/>
        </p:nvSpPr>
        <p:spPr bwMode="auto">
          <a:xfrm>
            <a:off x="3276600" y="5029200"/>
            <a:ext cx="5867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3200" b="1">
                <a:latin typeface="Arial" charset="0"/>
              </a:rPr>
              <a:t>Dao—the way of nature that guides all things.</a:t>
            </a:r>
          </a:p>
        </p:txBody>
      </p:sp>
      <p:pic>
        <p:nvPicPr>
          <p:cNvPr id="21513" name="j0388287[1].wav">
            <a:hlinkClick r:id="" action="ppaction://media"/>
          </p:cNvPr>
          <p:cNvPicPr>
            <a:picLocks noRot="1"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8610600" y="6400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j0075057[1].wav">
            <a:hlinkClick r:id="" action="ppaction://media"/>
          </p:cNvPr>
          <p:cNvPicPr>
            <a:picLocks noRot="1" noChangeAspect="1" noChangeArrowheads="1"/>
          </p:cNvPicPr>
          <p:nvPr>
            <a:audioFile r:link="rId2"/>
          </p:nvPr>
        </p:nvPicPr>
        <p:blipFill>
          <a:blip r:embed="rId5">
            <a:extLst>
              <a:ext uri="{28A0092B-C50C-407E-A947-70E740481C1C}">
                <a14:useLocalDpi xmlns:a14="http://schemas.microsoft.com/office/drawing/2010/main" val="0"/>
              </a:ext>
            </a:extLst>
          </a:blip>
          <a:srcRect/>
          <a:stretch>
            <a:fillRect/>
          </a:stretch>
        </p:blipFill>
        <p:spPr bwMode="auto">
          <a:xfrm>
            <a:off x="7391400" y="6324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1508"/>
                                        </p:tgtEl>
                                        <p:attrNameLst>
                                          <p:attrName>ppt_x</p:attrName>
                                          <p:attrName>ppt_y</p:attrName>
                                        </p:attrNameLst>
                                      </p:cBhvr>
                                    </p:animMotion>
                                    <p:animRot by="1500000">
                                      <p:cBhvr>
                                        <p:cTn id="7" dur="125" fill="hold">
                                          <p:stCondLst>
                                            <p:cond delay="0"/>
                                          </p:stCondLst>
                                        </p:cTn>
                                        <p:tgtEl>
                                          <p:spTgt spid="21508"/>
                                        </p:tgtEl>
                                        <p:attrNameLst>
                                          <p:attrName>r</p:attrName>
                                        </p:attrNameLst>
                                      </p:cBhvr>
                                    </p:animRot>
                                    <p:animRot by="-1500000">
                                      <p:cBhvr>
                                        <p:cTn id="8" dur="125" fill="hold">
                                          <p:stCondLst>
                                            <p:cond delay="125"/>
                                          </p:stCondLst>
                                        </p:cTn>
                                        <p:tgtEl>
                                          <p:spTgt spid="21508"/>
                                        </p:tgtEl>
                                        <p:attrNameLst>
                                          <p:attrName>r</p:attrName>
                                        </p:attrNameLst>
                                      </p:cBhvr>
                                    </p:animRot>
                                    <p:animRot by="-1500000">
                                      <p:cBhvr>
                                        <p:cTn id="9" dur="125" fill="hold">
                                          <p:stCondLst>
                                            <p:cond delay="250"/>
                                          </p:stCondLst>
                                        </p:cTn>
                                        <p:tgtEl>
                                          <p:spTgt spid="21508"/>
                                        </p:tgtEl>
                                        <p:attrNameLst>
                                          <p:attrName>r</p:attrName>
                                        </p:attrNameLst>
                                      </p:cBhvr>
                                    </p:animRot>
                                    <p:animRot by="1500000">
                                      <p:cBhvr>
                                        <p:cTn id="10" dur="125" fill="hold">
                                          <p:stCondLst>
                                            <p:cond delay="375"/>
                                          </p:stCondLst>
                                        </p:cTn>
                                        <p:tgtEl>
                                          <p:spTgt spid="21508"/>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1509"/>
                                        </p:tgtEl>
                                        <p:attrNameLst>
                                          <p:attrName>ppt_x</p:attrName>
                                          <p:attrName>ppt_y</p:attrName>
                                        </p:attrNameLst>
                                      </p:cBhvr>
                                    </p:animMotion>
                                    <p:animRot by="1500000">
                                      <p:cBhvr>
                                        <p:cTn id="15" dur="125" fill="hold">
                                          <p:stCondLst>
                                            <p:cond delay="0"/>
                                          </p:stCondLst>
                                        </p:cTn>
                                        <p:tgtEl>
                                          <p:spTgt spid="21509"/>
                                        </p:tgtEl>
                                        <p:attrNameLst>
                                          <p:attrName>r</p:attrName>
                                        </p:attrNameLst>
                                      </p:cBhvr>
                                    </p:animRot>
                                    <p:animRot by="-1500000">
                                      <p:cBhvr>
                                        <p:cTn id="16" dur="125" fill="hold">
                                          <p:stCondLst>
                                            <p:cond delay="125"/>
                                          </p:stCondLst>
                                        </p:cTn>
                                        <p:tgtEl>
                                          <p:spTgt spid="21509"/>
                                        </p:tgtEl>
                                        <p:attrNameLst>
                                          <p:attrName>r</p:attrName>
                                        </p:attrNameLst>
                                      </p:cBhvr>
                                    </p:animRot>
                                    <p:animRot by="-1500000">
                                      <p:cBhvr>
                                        <p:cTn id="17" dur="125" fill="hold">
                                          <p:stCondLst>
                                            <p:cond delay="250"/>
                                          </p:stCondLst>
                                        </p:cTn>
                                        <p:tgtEl>
                                          <p:spTgt spid="21509"/>
                                        </p:tgtEl>
                                        <p:attrNameLst>
                                          <p:attrName>r</p:attrName>
                                        </p:attrNameLst>
                                      </p:cBhvr>
                                    </p:animRot>
                                    <p:animRot by="1500000">
                                      <p:cBhvr>
                                        <p:cTn id="18" dur="125" fill="hold">
                                          <p:stCondLst>
                                            <p:cond delay="375"/>
                                          </p:stCondLst>
                                        </p:cTn>
                                        <p:tgtEl>
                                          <p:spTgt spid="21509"/>
                                        </p:tgtEl>
                                        <p:attrNameLst>
                                          <p:attrName>r</p:attrName>
                                        </p:attrNameLst>
                                      </p:cBhvr>
                                    </p:animRot>
                                  </p:childTnLst>
                                </p:cTn>
                              </p:par>
                              <p:par>
                                <p:cTn id="19" presetID="1" presetClass="mediacall" presetSubtype="0" fill="hold" nodeType="withEffect">
                                  <p:stCondLst>
                                    <p:cond delay="0"/>
                                  </p:stCondLst>
                                  <p:childTnLst>
                                    <p:cmd type="call" cmd="playFrom(0.0)">
                                      <p:cBhvr>
                                        <p:cTn id="20" dur="34968" fill="hold"/>
                                        <p:tgtEl>
                                          <p:spTgt spid="21513"/>
                                        </p:tgtEl>
                                      </p:cBhvr>
                                    </p:cmd>
                                  </p:childTnLst>
                                </p:cTn>
                              </p:par>
                              <p:par>
                                <p:cTn id="21" presetID="1" presetClass="mediacall" presetSubtype="0" fill="hold" nodeType="withEffect">
                                  <p:stCondLst>
                                    <p:cond delay="0"/>
                                  </p:stCondLst>
                                  <p:childTnLst>
                                    <p:cmd type="call" cmd="playFrom(0.0)">
                                      <p:cBhvr>
                                        <p:cTn id="22" dur="22589" fill="hold"/>
                                        <p:tgtEl>
                                          <p:spTgt spid="21514"/>
                                        </p:tgtEl>
                                      </p:cBhvr>
                                    </p:cmd>
                                  </p:childTnLst>
                                </p:cTn>
                              </p:par>
                              <p:par>
                                <p:cTn id="23" presetID="34" presetClass="emph" presetSubtype="0" fill="hold" grpId="0" nodeType="with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21510"/>
                                        </p:tgtEl>
                                        <p:attrNameLst>
                                          <p:attrName>ppt_x</p:attrName>
                                          <p:attrName>ppt_y</p:attrName>
                                        </p:attrNameLst>
                                      </p:cBhvr>
                                    </p:animMotion>
                                    <p:animRot by="1500000">
                                      <p:cBhvr>
                                        <p:cTn id="25" dur="125" fill="hold">
                                          <p:stCondLst>
                                            <p:cond delay="0"/>
                                          </p:stCondLst>
                                        </p:cTn>
                                        <p:tgtEl>
                                          <p:spTgt spid="21510"/>
                                        </p:tgtEl>
                                        <p:attrNameLst>
                                          <p:attrName>r</p:attrName>
                                        </p:attrNameLst>
                                      </p:cBhvr>
                                    </p:animRot>
                                    <p:animRot by="-1500000">
                                      <p:cBhvr>
                                        <p:cTn id="26" dur="125" fill="hold">
                                          <p:stCondLst>
                                            <p:cond delay="125"/>
                                          </p:stCondLst>
                                        </p:cTn>
                                        <p:tgtEl>
                                          <p:spTgt spid="21510"/>
                                        </p:tgtEl>
                                        <p:attrNameLst>
                                          <p:attrName>r</p:attrName>
                                        </p:attrNameLst>
                                      </p:cBhvr>
                                    </p:animRot>
                                    <p:animRot by="-1500000">
                                      <p:cBhvr>
                                        <p:cTn id="27" dur="125" fill="hold">
                                          <p:stCondLst>
                                            <p:cond delay="250"/>
                                          </p:stCondLst>
                                        </p:cTn>
                                        <p:tgtEl>
                                          <p:spTgt spid="21510"/>
                                        </p:tgtEl>
                                        <p:attrNameLst>
                                          <p:attrName>r</p:attrName>
                                        </p:attrNameLst>
                                      </p:cBhvr>
                                    </p:animRot>
                                    <p:animRot by="1500000">
                                      <p:cBhvr>
                                        <p:cTn id="28" dur="125" fill="hold">
                                          <p:stCondLst>
                                            <p:cond delay="375"/>
                                          </p:stCondLst>
                                        </p:cTn>
                                        <p:tgtEl>
                                          <p:spTgt spid="21510"/>
                                        </p:tgtEl>
                                        <p:attrNameLst>
                                          <p:attrName>r</p:attrName>
                                        </p:attrNameLst>
                                      </p:cBhvr>
                                    </p:animRot>
                                  </p:childTnLst>
                                </p:cTn>
                              </p:par>
                              <p:par>
                                <p:cTn id="29" presetID="34" presetClass="emph" presetSubtype="0" fill="hold" grpId="0" nodeType="with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21511"/>
                                        </p:tgtEl>
                                        <p:attrNameLst>
                                          <p:attrName>ppt_x</p:attrName>
                                          <p:attrName>ppt_y</p:attrName>
                                        </p:attrNameLst>
                                      </p:cBhvr>
                                    </p:animMotion>
                                    <p:animRot by="1500000">
                                      <p:cBhvr>
                                        <p:cTn id="31" dur="125" fill="hold">
                                          <p:stCondLst>
                                            <p:cond delay="0"/>
                                          </p:stCondLst>
                                        </p:cTn>
                                        <p:tgtEl>
                                          <p:spTgt spid="21511"/>
                                        </p:tgtEl>
                                        <p:attrNameLst>
                                          <p:attrName>r</p:attrName>
                                        </p:attrNameLst>
                                      </p:cBhvr>
                                    </p:animRot>
                                    <p:animRot by="-1500000">
                                      <p:cBhvr>
                                        <p:cTn id="32" dur="125" fill="hold">
                                          <p:stCondLst>
                                            <p:cond delay="125"/>
                                          </p:stCondLst>
                                        </p:cTn>
                                        <p:tgtEl>
                                          <p:spTgt spid="21511"/>
                                        </p:tgtEl>
                                        <p:attrNameLst>
                                          <p:attrName>r</p:attrName>
                                        </p:attrNameLst>
                                      </p:cBhvr>
                                    </p:animRot>
                                    <p:animRot by="-1500000">
                                      <p:cBhvr>
                                        <p:cTn id="33" dur="125" fill="hold">
                                          <p:stCondLst>
                                            <p:cond delay="250"/>
                                          </p:stCondLst>
                                        </p:cTn>
                                        <p:tgtEl>
                                          <p:spTgt spid="21511"/>
                                        </p:tgtEl>
                                        <p:attrNameLst>
                                          <p:attrName>r</p:attrName>
                                        </p:attrNameLst>
                                      </p:cBhvr>
                                    </p:animRot>
                                    <p:animRot by="1500000">
                                      <p:cBhvr>
                                        <p:cTn id="34" dur="125" fill="hold">
                                          <p:stCondLst>
                                            <p:cond delay="375"/>
                                          </p:stCondLst>
                                        </p:cTn>
                                        <p:tgtEl>
                                          <p:spTgt spid="21511"/>
                                        </p:tgtEl>
                                        <p:attrNameLst>
                                          <p:attrName>r</p:attrName>
                                        </p:attrNameLst>
                                      </p:cBhvr>
                                    </p:animRot>
                                  </p:childTnLst>
                                </p:cTn>
                              </p:par>
                              <p:par>
                                <p:cTn id="35" presetID="34" presetClass="emph" presetSubtype="0" fill="hold" grpId="0" nodeType="withEffect">
                                  <p:stCondLst>
                                    <p:cond delay="0"/>
                                  </p:stCondLst>
                                  <p:iterate type="lt">
                                    <p:tmPct val="10000"/>
                                  </p:iterate>
                                  <p:childTnLst>
                                    <p:animMotion origin="layout" path="M 0.0 0.0 L 0.0 -0.07213" pathEditMode="relative" ptsTypes="">
                                      <p:cBhvr>
                                        <p:cTn id="36" dur="250" accel="50000" decel="50000" autoRev="1" fill="hold">
                                          <p:stCondLst>
                                            <p:cond delay="0"/>
                                          </p:stCondLst>
                                        </p:cTn>
                                        <p:tgtEl>
                                          <p:spTgt spid="21512"/>
                                        </p:tgtEl>
                                        <p:attrNameLst>
                                          <p:attrName>ppt_x</p:attrName>
                                          <p:attrName>ppt_y</p:attrName>
                                        </p:attrNameLst>
                                      </p:cBhvr>
                                    </p:animMotion>
                                    <p:animRot by="1500000">
                                      <p:cBhvr>
                                        <p:cTn id="37" dur="125" fill="hold">
                                          <p:stCondLst>
                                            <p:cond delay="0"/>
                                          </p:stCondLst>
                                        </p:cTn>
                                        <p:tgtEl>
                                          <p:spTgt spid="21512"/>
                                        </p:tgtEl>
                                        <p:attrNameLst>
                                          <p:attrName>r</p:attrName>
                                        </p:attrNameLst>
                                      </p:cBhvr>
                                    </p:animRot>
                                    <p:animRot by="-1500000">
                                      <p:cBhvr>
                                        <p:cTn id="38" dur="125" fill="hold">
                                          <p:stCondLst>
                                            <p:cond delay="125"/>
                                          </p:stCondLst>
                                        </p:cTn>
                                        <p:tgtEl>
                                          <p:spTgt spid="21512"/>
                                        </p:tgtEl>
                                        <p:attrNameLst>
                                          <p:attrName>r</p:attrName>
                                        </p:attrNameLst>
                                      </p:cBhvr>
                                    </p:animRot>
                                    <p:animRot by="-1500000">
                                      <p:cBhvr>
                                        <p:cTn id="39" dur="125" fill="hold">
                                          <p:stCondLst>
                                            <p:cond delay="250"/>
                                          </p:stCondLst>
                                        </p:cTn>
                                        <p:tgtEl>
                                          <p:spTgt spid="21512"/>
                                        </p:tgtEl>
                                        <p:attrNameLst>
                                          <p:attrName>r</p:attrName>
                                        </p:attrNameLst>
                                      </p:cBhvr>
                                    </p:animRot>
                                    <p:animRot by="1500000">
                                      <p:cBhvr>
                                        <p:cTn id="40" dur="125" fill="hold">
                                          <p:stCondLst>
                                            <p:cond delay="375"/>
                                          </p:stCondLst>
                                        </p:cTn>
                                        <p:tgtEl>
                                          <p:spTgt spid="215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2000" showWhenStopped="0">
                <p:cTn id="41" fill="hold" display="0">
                  <p:stCondLst>
                    <p:cond delay="indefinite"/>
                  </p:stCondLst>
                  <p:endCondLst>
                    <p:cond evt="onNext" delay="0">
                      <p:tgtEl>
                        <p:sldTgt/>
                      </p:tgtEl>
                    </p:cond>
                    <p:cond evt="onPrev" delay="0">
                      <p:tgtEl>
                        <p:sldTgt/>
                      </p:tgtEl>
                    </p:cond>
                    <p:cond evt="onStopAudio" delay="0">
                      <p:tgtEl>
                        <p:sldTgt/>
                      </p:tgtEl>
                    </p:cond>
                  </p:endCondLst>
                </p:cTn>
                <p:tgtEl>
                  <p:spTgt spid="21513"/>
                </p:tgtEl>
              </p:cMediaNode>
            </p:audio>
            <p:audio>
              <p:cMediaNode vol="90000" showWhenStopped="0">
                <p:cTn id="42" fill="hold" display="0">
                  <p:stCondLst>
                    <p:cond delay="indefinite"/>
                  </p:stCondLst>
                  <p:endCondLst>
                    <p:cond evt="onNext" delay="0">
                      <p:tgtEl>
                        <p:sldTgt/>
                      </p:tgtEl>
                    </p:cond>
                    <p:cond evt="onPrev" delay="0">
                      <p:tgtEl>
                        <p:sldTgt/>
                      </p:tgtEl>
                    </p:cond>
                    <p:cond evt="onStopAudio" delay="0">
                      <p:tgtEl>
                        <p:sldTgt/>
                      </p:tgtEl>
                    </p:cond>
                  </p:endCondLst>
                </p:cTn>
                <p:tgtEl>
                  <p:spTgt spid="21514"/>
                </p:tgtEl>
              </p:cMediaNode>
            </p:audio>
          </p:childTnLst>
        </p:cTn>
      </p:par>
    </p:tnLst>
    <p:bldLst>
      <p:bldP spid="21508" grpId="0"/>
      <p:bldP spid="21509" grpId="0"/>
      <p:bldP spid="21510" grpId="0"/>
      <p:bldP spid="21511" grpId="0"/>
      <p:bldP spid="215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762000" y="0"/>
            <a:ext cx="8001000" cy="1600200"/>
          </a:xfrm>
        </p:spPr>
        <p:txBody>
          <a:bodyPr/>
          <a:lstStyle/>
          <a:p>
            <a:pPr algn="ctr"/>
            <a:r>
              <a:rPr lang="en-US" sz="4800" b="1" smtClean="0">
                <a:solidFill>
                  <a:schemeClr val="accent2"/>
                </a:solidFill>
              </a:rPr>
              <a:t>    </a:t>
            </a:r>
            <a:r>
              <a:rPr lang="en-US" b="1" smtClean="0">
                <a:solidFill>
                  <a:schemeClr val="tx1"/>
                </a:solidFill>
              </a:rPr>
              <a:t>Confucianism</a:t>
            </a:r>
            <a:endParaRPr lang="en-US" sz="4800" b="1" smtClean="0">
              <a:solidFill>
                <a:schemeClr val="accent2"/>
              </a:solidFill>
            </a:endParaRPr>
          </a:p>
        </p:txBody>
      </p:sp>
      <p:sp>
        <p:nvSpPr>
          <p:cNvPr id="28677" name="Text Box 5"/>
          <p:cNvSpPr txBox="1">
            <a:spLocks noChangeArrowheads="1"/>
          </p:cNvSpPr>
          <p:nvPr/>
        </p:nvSpPr>
        <p:spPr bwMode="auto">
          <a:xfrm>
            <a:off x="3657600" y="2971800"/>
            <a:ext cx="4419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b="1">
              <a:solidFill>
                <a:schemeClr val="accent2"/>
              </a:solidFill>
              <a:latin typeface="Arial" charset="0"/>
            </a:endParaRPr>
          </a:p>
        </p:txBody>
      </p:sp>
      <p:sp>
        <p:nvSpPr>
          <p:cNvPr id="28680" name="Text Box 8"/>
          <p:cNvSpPr txBox="1">
            <a:spLocks noChangeArrowheads="1"/>
          </p:cNvSpPr>
          <p:nvPr/>
        </p:nvSpPr>
        <p:spPr bwMode="auto">
          <a:xfrm>
            <a:off x="3657600" y="4724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sz="2400" b="1">
              <a:latin typeface="Arial" charset="0"/>
            </a:endParaRPr>
          </a:p>
        </p:txBody>
      </p:sp>
      <p:pic>
        <p:nvPicPr>
          <p:cNvPr id="28683" name="Picture 11" descr="confuci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743200"/>
            <a:ext cx="252571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4" name="Picture 12" descr="confuciu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276600"/>
            <a:ext cx="2554288"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WordArt 13"/>
          <p:cNvSpPr>
            <a:spLocks noChangeArrowheads="1" noChangeShapeType="1" noTextEdit="1"/>
          </p:cNvSpPr>
          <p:nvPr/>
        </p:nvSpPr>
        <p:spPr bwMode="auto">
          <a:xfrm>
            <a:off x="962025" y="1219200"/>
            <a:ext cx="7496175" cy="12954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Main Focus =</a:t>
            </a:r>
          </a:p>
          <a:p>
            <a:pPr algn="ctr"/>
            <a:r>
              <a:rPr 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Practical philosophy</a:t>
            </a:r>
          </a:p>
          <a:p>
            <a:pPr algn="ctr"/>
            <a:r>
              <a:rPr lang="en-US"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for life and government</a:t>
            </a:r>
          </a:p>
        </p:txBody>
      </p:sp>
      <p:pic>
        <p:nvPicPr>
          <p:cNvPr id="28686" name="Picture 14" descr="lop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3352800"/>
            <a:ext cx="2163763"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nodePh="1">
                                  <p:stCondLst>
                                    <p:cond delay="0"/>
                                  </p:stCondLst>
                                  <p:endCondLst>
                                    <p:cond evt="begin" delay="0">
                                      <p:tn val="5"/>
                                    </p:cond>
                                  </p:endCondLst>
                                  <p:childTnLst>
                                    <p:set>
                                      <p:cBhvr>
                                        <p:cTn id="6" dur="1" fill="hold">
                                          <p:stCondLst>
                                            <p:cond delay="0"/>
                                          </p:stCondLst>
                                        </p:cTn>
                                        <p:tgtEl>
                                          <p:spTgt spid="28677"/>
                                        </p:tgtEl>
                                        <p:attrNameLst>
                                          <p:attrName>style.visibility</p:attrName>
                                        </p:attrNameLst>
                                      </p:cBhvr>
                                      <p:to>
                                        <p:strVal val="visible"/>
                                      </p:to>
                                    </p:set>
                                    <p:anim calcmode="lin" valueType="num">
                                      <p:cBhvr>
                                        <p:cTn id="7" dur="500" decel="50000" fill="hold">
                                          <p:stCondLst>
                                            <p:cond delay="0"/>
                                          </p:stCondLst>
                                        </p:cTn>
                                        <p:tgtEl>
                                          <p:spTgt spid="2867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867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8677"/>
                                        </p:tgtEl>
                                        <p:attrNameLst>
                                          <p:attrName>ppt_w</p:attrName>
                                        </p:attrNameLst>
                                      </p:cBhvr>
                                      <p:tavLst>
                                        <p:tav tm="0">
                                          <p:val>
                                            <p:strVal val="#ppt_w*.05"/>
                                          </p:val>
                                        </p:tav>
                                        <p:tav tm="100000">
                                          <p:val>
                                            <p:strVal val="#ppt_w"/>
                                          </p:val>
                                        </p:tav>
                                      </p:tavLst>
                                    </p:anim>
                                    <p:anim calcmode="lin" valueType="num">
                                      <p:cBhvr>
                                        <p:cTn id="10" dur="1000" fill="hold"/>
                                        <p:tgtEl>
                                          <p:spTgt spid="2867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867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867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867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867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nodePh="1">
                                  <p:stCondLst>
                                    <p:cond delay="0"/>
                                  </p:stCondLst>
                                  <p:endCondLst>
                                    <p:cond evt="begin" delay="0">
                                      <p:tn val="17"/>
                                    </p:cond>
                                  </p:endCondLst>
                                  <p:childTnLst>
                                    <p:set>
                                      <p:cBhvr>
                                        <p:cTn id="18" dur="1" fill="hold">
                                          <p:stCondLst>
                                            <p:cond delay="0"/>
                                          </p:stCondLst>
                                        </p:cTn>
                                        <p:tgtEl>
                                          <p:spTgt spid="28680"/>
                                        </p:tgtEl>
                                        <p:attrNameLst>
                                          <p:attrName>style.visibility</p:attrName>
                                        </p:attrNameLst>
                                      </p:cBhvr>
                                      <p:to>
                                        <p:strVal val="visible"/>
                                      </p:to>
                                    </p:set>
                                    <p:anim calcmode="lin" valueType="num">
                                      <p:cBhvr>
                                        <p:cTn id="19" dur="500" decel="50000" fill="hold">
                                          <p:stCondLst>
                                            <p:cond delay="0"/>
                                          </p:stCondLst>
                                        </p:cTn>
                                        <p:tgtEl>
                                          <p:spTgt spid="28680"/>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8680"/>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8680"/>
                                        </p:tgtEl>
                                        <p:attrNameLst>
                                          <p:attrName>ppt_w</p:attrName>
                                        </p:attrNameLst>
                                      </p:cBhvr>
                                      <p:tavLst>
                                        <p:tav tm="0">
                                          <p:val>
                                            <p:strVal val="#ppt_w*.05"/>
                                          </p:val>
                                        </p:tav>
                                        <p:tav tm="100000">
                                          <p:val>
                                            <p:strVal val="#ppt_w"/>
                                          </p:val>
                                        </p:tav>
                                      </p:tavLst>
                                    </p:anim>
                                    <p:anim calcmode="lin" valueType="num">
                                      <p:cBhvr>
                                        <p:cTn id="22" dur="1000" fill="hold"/>
                                        <p:tgtEl>
                                          <p:spTgt spid="28680"/>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8680"/>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8680"/>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8680"/>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868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6" presetClass="entr" presetSubtype="0" fill="hold" nodeType="clickEffect">
                                  <p:stCondLst>
                                    <p:cond delay="0"/>
                                  </p:stCondLst>
                                  <p:childTnLst>
                                    <p:set>
                                      <p:cBhvr>
                                        <p:cTn id="30" dur="1" fill="hold">
                                          <p:stCondLst>
                                            <p:cond delay="0"/>
                                          </p:stCondLst>
                                        </p:cTn>
                                        <p:tgtEl>
                                          <p:spTgt spid="28683"/>
                                        </p:tgtEl>
                                        <p:attrNameLst>
                                          <p:attrName>style.visibility</p:attrName>
                                        </p:attrNameLst>
                                      </p:cBhvr>
                                      <p:to>
                                        <p:strVal val="visible"/>
                                      </p:to>
                                    </p:set>
                                    <p:animEffect transition="in" filter="wipe(down)">
                                      <p:cBhvr>
                                        <p:cTn id="31" dur="580">
                                          <p:stCondLst>
                                            <p:cond delay="0"/>
                                          </p:stCondLst>
                                        </p:cTn>
                                        <p:tgtEl>
                                          <p:spTgt spid="28683"/>
                                        </p:tgtEl>
                                      </p:cBhvr>
                                    </p:animEffect>
                                    <p:anim calcmode="lin" valueType="num">
                                      <p:cBhvr>
                                        <p:cTn id="32" dur="1822" tmFilter="0,0; 0.14,0.36; 0.43,0.73; 0.71,0.91; 1.0,1.0">
                                          <p:stCondLst>
                                            <p:cond delay="0"/>
                                          </p:stCondLst>
                                        </p:cTn>
                                        <p:tgtEl>
                                          <p:spTgt spid="28683"/>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28683"/>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28683"/>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28683"/>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28683"/>
                                        </p:tgtEl>
                                        <p:attrNameLst>
                                          <p:attrName>ppt_y</p:attrName>
                                        </p:attrNameLst>
                                      </p:cBhvr>
                                      <p:tavLst>
                                        <p:tav tm="0" fmla="#ppt_y-sin(pi*$)/81">
                                          <p:val>
                                            <p:fltVal val="0"/>
                                          </p:val>
                                        </p:tav>
                                        <p:tav tm="100000">
                                          <p:val>
                                            <p:fltVal val="1"/>
                                          </p:val>
                                        </p:tav>
                                      </p:tavLst>
                                    </p:anim>
                                    <p:animScale>
                                      <p:cBhvr>
                                        <p:cTn id="37" dur="26">
                                          <p:stCondLst>
                                            <p:cond delay="650"/>
                                          </p:stCondLst>
                                        </p:cTn>
                                        <p:tgtEl>
                                          <p:spTgt spid="28683"/>
                                        </p:tgtEl>
                                      </p:cBhvr>
                                      <p:to x="100000" y="60000"/>
                                    </p:animScale>
                                    <p:animScale>
                                      <p:cBhvr>
                                        <p:cTn id="38" dur="166" decel="50000">
                                          <p:stCondLst>
                                            <p:cond delay="676"/>
                                          </p:stCondLst>
                                        </p:cTn>
                                        <p:tgtEl>
                                          <p:spTgt spid="28683"/>
                                        </p:tgtEl>
                                      </p:cBhvr>
                                      <p:to x="100000" y="100000"/>
                                    </p:animScale>
                                    <p:animScale>
                                      <p:cBhvr>
                                        <p:cTn id="39" dur="26">
                                          <p:stCondLst>
                                            <p:cond delay="1312"/>
                                          </p:stCondLst>
                                        </p:cTn>
                                        <p:tgtEl>
                                          <p:spTgt spid="28683"/>
                                        </p:tgtEl>
                                      </p:cBhvr>
                                      <p:to x="100000" y="80000"/>
                                    </p:animScale>
                                    <p:animScale>
                                      <p:cBhvr>
                                        <p:cTn id="40" dur="166" decel="50000">
                                          <p:stCondLst>
                                            <p:cond delay="1338"/>
                                          </p:stCondLst>
                                        </p:cTn>
                                        <p:tgtEl>
                                          <p:spTgt spid="28683"/>
                                        </p:tgtEl>
                                      </p:cBhvr>
                                      <p:to x="100000" y="100000"/>
                                    </p:animScale>
                                    <p:animScale>
                                      <p:cBhvr>
                                        <p:cTn id="41" dur="26">
                                          <p:stCondLst>
                                            <p:cond delay="1642"/>
                                          </p:stCondLst>
                                        </p:cTn>
                                        <p:tgtEl>
                                          <p:spTgt spid="28683"/>
                                        </p:tgtEl>
                                      </p:cBhvr>
                                      <p:to x="100000" y="90000"/>
                                    </p:animScale>
                                    <p:animScale>
                                      <p:cBhvr>
                                        <p:cTn id="42" dur="166" decel="50000">
                                          <p:stCondLst>
                                            <p:cond delay="1668"/>
                                          </p:stCondLst>
                                        </p:cTn>
                                        <p:tgtEl>
                                          <p:spTgt spid="28683"/>
                                        </p:tgtEl>
                                      </p:cBhvr>
                                      <p:to x="100000" y="100000"/>
                                    </p:animScale>
                                    <p:animScale>
                                      <p:cBhvr>
                                        <p:cTn id="43" dur="26">
                                          <p:stCondLst>
                                            <p:cond delay="1808"/>
                                          </p:stCondLst>
                                        </p:cTn>
                                        <p:tgtEl>
                                          <p:spTgt spid="28683"/>
                                        </p:tgtEl>
                                      </p:cBhvr>
                                      <p:to x="100000" y="95000"/>
                                    </p:animScale>
                                    <p:animScale>
                                      <p:cBhvr>
                                        <p:cTn id="44" dur="166" decel="50000">
                                          <p:stCondLst>
                                            <p:cond delay="1834"/>
                                          </p:stCondLst>
                                        </p:cTn>
                                        <p:tgtEl>
                                          <p:spTgt spid="28683"/>
                                        </p:tgtEl>
                                      </p:cBhvr>
                                      <p:to x="100000" y="100000"/>
                                    </p:animScale>
                                  </p:childTnLst>
                                </p:cTn>
                              </p:par>
                              <p:par>
                                <p:cTn id="45" presetID="0" presetClass="path" presetSubtype="0" accel="50000" decel="50000" fill="hold" nodeType="withEffect">
                                  <p:stCondLst>
                                    <p:cond delay="0"/>
                                  </p:stCondLst>
                                  <p:childTnLst>
                                    <p:animMotion origin="layout" path="M 6.38889E-6 -1.96532E-6 C -0.00103 -0.02035 -0.00173 -0.04093 -0.00312 -0.06127 C -0.00433 -0.07908 -0.01336 -0.09549 -0.01753 -0.11191 C -0.02048 -0.1385 -0.02135 -0.15607 -0.02864 -0.17966 C -0.02968 -0.19445 -0.03228 -0.20925 -0.03176 -0.22405 C -0.02933 -0.29896 -0.00364 -0.35168 0.03022 -0.40786 C 0.03508 -0.41596 0.03716 -0.42659 0.04133 -0.43538 C 0.04619 -0.44555 0.05122 -0.45573 0.05713 -0.46497 C 0.0823 -0.50405 0.10591 -0.52532 0.13647 -0.55584 C 0.15522 -0.57457 0.16928 -0.60093 0.19358 -0.60879 C 0.20452 -0.61203 0.21598 -0.61203 0.22692 -0.61503 C 0.23647 -0.61364 0.24619 -0.61411 0.25556 -0.61087 C 0.2672 -0.60694 0.28161 -0.56995 0.28733 -0.56232 C 0.29341 -0.55422 0.29862 -0.54497 0.3047 -0.53688 C 0.31685 -0.5207 0.30574 -0.54382 0.32067 -0.51792 C 0.32483 -0.51052 0.32692 -0.50104 0.33178 -0.49457 C 0.33994 -0.4837 0.34237 -0.48116 0.34914 -0.46914 C 0.36112 -0.44763 0.36997 -0.43006 0.38733 -0.41642 C 0.39428 -0.40208 0.38542 -0.41873 0.39845 -0.40162 C 0.40331 -0.39515 0.40608 -0.38636 0.41112 -0.38035 C 0.42796 -0.36047 0.44758 -0.35908 0.46824 -0.35515 C 0.5014 -0.34197 0.53924 -0.35815 0.5731 -0.36347 C 0.60678 -0.38243 0.58629 -0.36902 0.63178 -0.40995 C 0.64671 -0.42359 0.68421 -0.42914 0.68421 -0.42914 C 0.72275 -0.42359 0.71233 -0.43445 0.71911 -0.39515 C 0.71685 -0.34405 0.71598 -0.30983 0.70643 -0.26197 C 0.70435 -0.25133 0.70539 -0.23838 0.70001 -0.23029 C 0.68786 -0.21203 0.6757 -0.19376 0.66355 -0.17549 C 0.65869 -0.1681 0.64654 -0.1459 0.63976 -0.13942 C 0.62067 -0.12093 0.59341 -0.11607 0.57136 -0.10775 C 0.52327 -0.1163 0.47101 -0.13526 0.43022 -0.1711 C 0.41876 -0.18104 0.40851 -0.1933 0.39688 -0.20278 C 0.35782 -0.23492 0.31702 -0.26336 0.27622 -0.29156 C 0.24272 -0.31469 0.21511 -0.34151 0.17779 -0.35307 C 0.14827 -0.34521 0.12553 -0.3385 0.10956 -0.3022 C 0.10574 -0.28162 0.1257 -0.26937 0.13647 -0.25989 C 0.16511 -0.23515 0.19324 -0.2185 0.22692 -0.21341 C 0.23386 -0.21226 0.24063 -0.20948 0.24758 -0.20925 C 0.32275 -0.20671 0.39792 -0.20648 0.4731 -0.20509 C 0.47674 -0.20162 0.48039 -0.19769 0.48421 -0.19445 C 0.4882 -0.19122 0.49306 -0.1896 0.49688 -0.1859 C 0.50973 -0.17411 0.5172 -0.15908 0.52692 -0.14359 C 0.53456 -0.13133 0.55088 -0.10775 0.55088 -0.10775 C 0.55608 -0.08902 0.56355 -0.07307 0.5698 -0.0548 C 0.57501 -0.03954 0.57987 -0.01503 0.58733 -1.96532E-6 C 0.57154 0.03144 0.52744 0.05942 0.50157 0.07399 C 0.49306 0.0719 0.48421 0.07214 0.47622 0.06774 C 0.44029 0.04809 0.41772 -0.00879 0.40643 -0.0548 C 0.40348 -0.09411 0.40088 -0.11168 0.41268 -0.1607 C 0.41459 -0.16902 0.45539 -0.22197 0.45713 -0.22405 C 0.49827 -0.27122 0.56511 -0.32995 0.62067 -0.34035 C 0.64411 -0.33619 0.64879 -0.34197 0.65869 -0.317 C 0.66147 -0.31006 0.66442 -0.30312 0.66667 -0.29596 C 0.66806 -0.29133 0.66841 -0.28578 0.6698 -0.28116 C 0.67362 -0.2689 0.68247 -0.24509 0.68247 -0.24509 C 0.68542 -0.22775 0.68369 -0.22682 0.69358 -0.21341 C 0.70157 -0.14521 0.70001 -0.06937 0.67622 -0.00625 C 0.66824 0.01503 0.6507 0.05873 0.63022 0.06566 C 0.61806 0.06011 0.60938 0.05318 0.59688 0.05086 C 0.54272 0.01919 0.47431 0.03052 0.41911 0.02959 C 0.42518 0.00462 0.42622 -0.02127 0.43647 -0.0444 C 0.44254 -0.08509 0.46737 -0.10474 0.49532 -0.12047 C 0.53195 -0.14104 0.57067 -0.15237 0.60956 -0.16278 C 0.62049 -0.16116 0.65869 -0.15792 0.67466 -0.15006 C 0.70417 -0.13549 0.72119 -0.1059 0.74133 -0.07607 C 0.77049 -0.0326 0.78265 -0.00995 0.79358 0.04439 C 0.7915 0.05849 0.79133 0.07329 0.78733 0.0867 C 0.7849 0.09503 0.77848 0.10058 0.77466 0.10797 C 0.76893 0.11884 0.76424 0.13063 0.75869 0.14173 C 0.7474 0.16393 0.73542 0.18543 0.72379 0.20716 C 0.71858 0.21688 0.71095 0.22381 0.7047 0.2326 C 0.69358 0.24832 0.69445 0.25086 0.67779 0.25364 C 0.65869 0.25179 0.6389 0.25479 0.62067 0.2474 C 0.61459 0.24485 0.60921 0.23953 0.60313 0.23676 C 0.57813 0.22566 0.55313 0.21664 0.52865 0.203 C 0.48942 0.18127 0.43907 0.14266 0.39688 0.13757 C 0.38577 0.13387 0.37449 0.1311 0.36355 0.12693 C 0.35053 0.12208 0.34029 0.11468 0.32692 0.11214 C 0.31129 0.10497 0.29897 0.09549 0.28247 0.09318 C 0.26129 0.08046 0.23872 0.07005 0.21581 0.06566 C 0.20036 0.05711 0.18421 0.0615 0.16824 0.06566 C 0.15834 0.06196 0.14792 0.05919 0.13803 0.05503 C 0.12084 0.03792 0.09862 0.04231 0.07779 0.04023 C 0.07466 0.03884 0.07136 0.03745 0.06824 0.03607 C 0.06459 0.03445 0.06025 0.02543 0.06025 0.02543 C 0.05973 0.02335 0.0599 0.02058 0.05869 0.01919 C 0.04792 0.0074 0.05522 0.02427 0.05088 0.01271 " pathEditMode="relative" ptsTypes="ffffffffffffffffffffffffffffffffffffffffffffffffffffffffffffffffffffffffffffffffffffffA">
                                      <p:cBhvr>
                                        <p:cTn id="46" dur="2000" fill="hold"/>
                                        <p:tgtEl>
                                          <p:spTgt spid="28683"/>
                                        </p:tgtEl>
                                        <p:attrNameLst>
                                          <p:attrName>ppt_x</p:attrName>
                                          <p:attrName>ppt_y</p:attrName>
                                        </p:attrNameLst>
                                      </p:cBhvr>
                                    </p:animMotion>
                                  </p:childTnLst>
                                </p:cTn>
                              </p:par>
                              <p:par>
                                <p:cTn id="47" presetID="26" presetClass="entr" presetSubtype="0" fill="hold" nodeType="withEffect">
                                  <p:stCondLst>
                                    <p:cond delay="0"/>
                                  </p:stCondLst>
                                  <p:childTnLst>
                                    <p:set>
                                      <p:cBhvr>
                                        <p:cTn id="48" dur="1" fill="hold">
                                          <p:stCondLst>
                                            <p:cond delay="0"/>
                                          </p:stCondLst>
                                        </p:cTn>
                                        <p:tgtEl>
                                          <p:spTgt spid="28684"/>
                                        </p:tgtEl>
                                        <p:attrNameLst>
                                          <p:attrName>style.visibility</p:attrName>
                                        </p:attrNameLst>
                                      </p:cBhvr>
                                      <p:to>
                                        <p:strVal val="visible"/>
                                      </p:to>
                                    </p:set>
                                    <p:animEffect transition="in" filter="wipe(down)">
                                      <p:cBhvr>
                                        <p:cTn id="49" dur="580">
                                          <p:stCondLst>
                                            <p:cond delay="0"/>
                                          </p:stCondLst>
                                        </p:cTn>
                                        <p:tgtEl>
                                          <p:spTgt spid="28684"/>
                                        </p:tgtEl>
                                      </p:cBhvr>
                                    </p:animEffect>
                                    <p:anim calcmode="lin" valueType="num">
                                      <p:cBhvr>
                                        <p:cTn id="50" dur="1822" tmFilter="0,0; 0.14,0.36; 0.43,0.73; 0.71,0.91; 1.0,1.0">
                                          <p:stCondLst>
                                            <p:cond delay="0"/>
                                          </p:stCondLst>
                                        </p:cTn>
                                        <p:tgtEl>
                                          <p:spTgt spid="28684"/>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28684"/>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28684"/>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28684"/>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28684"/>
                                        </p:tgtEl>
                                        <p:attrNameLst>
                                          <p:attrName>ppt_y</p:attrName>
                                        </p:attrNameLst>
                                      </p:cBhvr>
                                      <p:tavLst>
                                        <p:tav tm="0" fmla="#ppt_y-sin(pi*$)/81">
                                          <p:val>
                                            <p:fltVal val="0"/>
                                          </p:val>
                                        </p:tav>
                                        <p:tav tm="100000">
                                          <p:val>
                                            <p:fltVal val="1"/>
                                          </p:val>
                                        </p:tav>
                                      </p:tavLst>
                                    </p:anim>
                                    <p:animScale>
                                      <p:cBhvr>
                                        <p:cTn id="55" dur="26">
                                          <p:stCondLst>
                                            <p:cond delay="650"/>
                                          </p:stCondLst>
                                        </p:cTn>
                                        <p:tgtEl>
                                          <p:spTgt spid="28684"/>
                                        </p:tgtEl>
                                      </p:cBhvr>
                                      <p:to x="100000" y="60000"/>
                                    </p:animScale>
                                    <p:animScale>
                                      <p:cBhvr>
                                        <p:cTn id="56" dur="166" decel="50000">
                                          <p:stCondLst>
                                            <p:cond delay="676"/>
                                          </p:stCondLst>
                                        </p:cTn>
                                        <p:tgtEl>
                                          <p:spTgt spid="28684"/>
                                        </p:tgtEl>
                                      </p:cBhvr>
                                      <p:to x="100000" y="100000"/>
                                    </p:animScale>
                                    <p:animScale>
                                      <p:cBhvr>
                                        <p:cTn id="57" dur="26">
                                          <p:stCondLst>
                                            <p:cond delay="1312"/>
                                          </p:stCondLst>
                                        </p:cTn>
                                        <p:tgtEl>
                                          <p:spTgt spid="28684"/>
                                        </p:tgtEl>
                                      </p:cBhvr>
                                      <p:to x="100000" y="80000"/>
                                    </p:animScale>
                                    <p:animScale>
                                      <p:cBhvr>
                                        <p:cTn id="58" dur="166" decel="50000">
                                          <p:stCondLst>
                                            <p:cond delay="1338"/>
                                          </p:stCondLst>
                                        </p:cTn>
                                        <p:tgtEl>
                                          <p:spTgt spid="28684"/>
                                        </p:tgtEl>
                                      </p:cBhvr>
                                      <p:to x="100000" y="100000"/>
                                    </p:animScale>
                                    <p:animScale>
                                      <p:cBhvr>
                                        <p:cTn id="59" dur="26">
                                          <p:stCondLst>
                                            <p:cond delay="1642"/>
                                          </p:stCondLst>
                                        </p:cTn>
                                        <p:tgtEl>
                                          <p:spTgt spid="28684"/>
                                        </p:tgtEl>
                                      </p:cBhvr>
                                      <p:to x="100000" y="90000"/>
                                    </p:animScale>
                                    <p:animScale>
                                      <p:cBhvr>
                                        <p:cTn id="60" dur="166" decel="50000">
                                          <p:stCondLst>
                                            <p:cond delay="1668"/>
                                          </p:stCondLst>
                                        </p:cTn>
                                        <p:tgtEl>
                                          <p:spTgt spid="28684"/>
                                        </p:tgtEl>
                                      </p:cBhvr>
                                      <p:to x="100000" y="100000"/>
                                    </p:animScale>
                                    <p:animScale>
                                      <p:cBhvr>
                                        <p:cTn id="61" dur="26">
                                          <p:stCondLst>
                                            <p:cond delay="1808"/>
                                          </p:stCondLst>
                                        </p:cTn>
                                        <p:tgtEl>
                                          <p:spTgt spid="28684"/>
                                        </p:tgtEl>
                                      </p:cBhvr>
                                      <p:to x="100000" y="95000"/>
                                    </p:animScale>
                                    <p:animScale>
                                      <p:cBhvr>
                                        <p:cTn id="62" dur="166" decel="50000">
                                          <p:stCondLst>
                                            <p:cond delay="1834"/>
                                          </p:stCondLst>
                                        </p:cTn>
                                        <p:tgtEl>
                                          <p:spTgt spid="28684"/>
                                        </p:tgtEl>
                                      </p:cBhvr>
                                      <p:to x="100000" y="100000"/>
                                    </p:animScale>
                                  </p:childTnLst>
                                </p:cTn>
                              </p:par>
                              <p:par>
                                <p:cTn id="63" presetID="0" presetClass="path" presetSubtype="0" accel="50000" decel="50000" fill="hold" nodeType="withEffect">
                                  <p:stCondLst>
                                    <p:cond delay="0"/>
                                  </p:stCondLst>
                                  <p:childTnLst>
                                    <p:animMotion origin="layout" path="M -3.88889E-6 0.02104 C -0.00677 0.01225 -0.00555 0.00416 -0.01111 -0.00648 C -0.01284 -0.00972 -0.01545 -0.01203 -0.01753 -0.0148 C -0.02083 -0.02844 -0.02413 -0.0437 -0.02864 -0.05711 C -0.03055 -0.06289 -0.03281 -0.06844 -0.03489 -0.07399 C -0.03593 -0.07677 -0.03819 -0.08255 -0.03819 -0.08232 C -0.03958 -0.08972 -0.04132 -0.10081 -0.046 -0.10567 C -0.0493 -0.10914 -0.05816 -0.11099 -0.06198 -0.11214 C -0.11041 -0.11006 -0.10902 -0.11214 -0.15399 -0.10359 C -0.17829 -0.09896 -0.19913 -0.08879 -0.22378 -0.08671 C -0.25555 -0.07908 -0.24809 -0.07908 -0.29687 -0.08671 C -0.30052 -0.08717 -0.32343 -0.10336 -0.32378 -0.10359 C -0.34461 -0.11677 -0.36736 -0.12763 -0.3842 -0.15006 C -0.38836 -0.15561 -0.39218 -0.16185 -0.39687 -0.16694 C -0.42187 -0.19446 -0.45034 -0.2155 -0.47621 -0.24093 C -0.48385 -0.25619 -0.48941 -0.27168 -0.49201 -0.28972 C -0.49045 -0.30798 -0.49149 -0.32694 -0.48732 -0.34451 C -0.48541 -0.35261 -0.47899 -0.35746 -0.47465 -0.3637 C -0.46406 -0.37896 -0.45573 -0.38868 -0.44288 -0.40162 C -0.41788 -0.42683 -0.39392 -0.43792 -0.3651 -0.45249 C -0.3434 -0.46359 -0.32135 -0.47538 -0.29843 -0.48209 C -0.28593 -0.48579 -0.27309 -0.48579 -0.26041 -0.48833 C -0.1684 -0.48579 -0.20677 -0.49896 -0.14288 -0.46521 C -0.13645 -0.46174 -0.12986 -0.45873 -0.12378 -0.45457 C -0.11354 -0.4474 -0.09375 -0.43122 -0.09375 -0.43099 C -0.07395 -0.39607 -0.06996 -0.37226 -0.0651 -0.32972 C -0.07812 -0.22544 -0.09444 -0.1607 -0.12378 -0.05503 C -0.13993 0.00346 -0.16302 0.05895 -0.17621 0.11838 C -0.17777 0.13317 -0.18107 0.14196 -0.17621 0.1563 C -0.17187 0.16901 -0.16875 0.16485 -0.15868 0.17109 C -0.12204 0.19398 -0.17031 0.1808 -0.08888 0.19653 C -0.06128 0.20184 -0.0342 0.21063 -0.00642 0.21341 C 0.04184 0.2326 0.06684 0.14242 0.07466 0.09502 C 0.07657 0.08323 0.07813 0.07121 0.07934 0.05919 C 0.08073 0.04647 0.08143 0.03375 0.08247 0.02104 C 0.08143 -0.04579 0.08212 -0.11284 0.07934 -0.17966 C 0.0783 -0.20486 0.06615 -0.24763 0.05556 -0.26844 C 0.0507 -0.27792 0.04341 -0.28486 0.03802 -0.29388 C 0.03334 -0.30197 0.03073 -0.31214 0.02535 -0.31931 C -0.00208 -0.35584 -0.06024 -0.40602 -0.09687 -0.42081 C -0.10052 -0.42428 -0.10382 -0.42891 -0.10798 -0.43122 C -0.11232 -0.43353 -0.13246 -0.43769 -0.13819 -0.43977 C -0.16041 -0.43561 -0.1842 -0.43885 -0.20486 -0.42706 C -0.2802 -0.38382 -0.30937 -0.28 -0.33819 -0.18821 C -0.34097 -0.16763 -0.34184 -0.14706 -0.346 -0.12694 C -0.34496 -0.10937 -0.34618 -0.0911 -0.34288 -0.07399 C -0.34184 -0.06821 -0.33645 -0.06567 -0.33333 -0.06128 C -0.3059 -0.02174 -0.28593 -0.01619 -0.2493 0.01271 C -0.22465 0.03237 -0.20173 0.05618 -0.17621 0.07398 C -0.12708 0.10843 -0.0875 0.12069 -0.03975 0.15005 C -0.02066 0.16184 -0.00642 0.17526 0.01268 0.18381 C 0.06684 0.1445 0.10539 0.02566 0.1349 -0.04232 C 0.14271 -0.06012 0.14966 -0.07862 0.15868 -0.09526 C 0.16563 -0.10798 0.17327 -0.11977 0.17934 -0.13318 C 0.1974 -0.17365 0.21216 -0.21735 0.23021 -0.25804 C 0.23959 -0.27908 0.25191 -0.29827 0.25868 -0.32139 C 0.2566 -0.33203 0.25868 -0.34613 0.25243 -0.35307 C 0.24167 -0.36509 0.19566 -0.37018 0.18091 -0.37203 C 0.13907 -0.37133 0.09723 -0.37226 0.05556 -0.36995 C 0.03195 -0.36856 -0.01215 -0.34012 -0.03333 -0.32555 C -0.05208 -0.31284 -0.07135 -0.30105 -0.08888 -0.28532 C -0.10364 -0.27191 -0.11857 -0.25873 -0.13333 -0.24532 C -0.13645 -0.24255 -0.14288 -0.23677 -0.14288 -0.23654 C -0.14583 -0.23076 -0.15173 -0.22498 -0.15086 -0.21781 C -0.14757 -0.18844 -0.14739 -0.19469 -0.12708 -0.18174 C -0.12031 -0.17735 -0.11371 -0.17226 -0.10642 -0.16925 C -0.06232 -0.15099 -0.08229 -0.16671 -0.04132 -0.14798 C -0.00972 -0.13365 0.01927 -0.10798 0.04914 -0.08879 C 0.06615 -0.07792 0.08282 -0.06544 0.1 -0.05503 C 0.10452 -0.05226 0.10938 -0.05041 0.11424 -0.04856 C 0.11841 -0.04694 0.12691 -0.0444 0.12691 -0.04417 C 0.14584 -0.05711 0.14966 -0.07076 0.15556 -0.09735 C 0.16598 -0.14359 0.16441 -0.19284 0.17466 -0.23885 C 0.17257 -0.25503 0.17223 -0.27214 0.16823 -0.28763 C 0.16563 -0.29781 0.154 -0.30313 0.14757 -0.30659 C 0.13421 -0.31376 0.12379 -0.31931 0.10955 -0.32139 C 0.07882 -0.31931 0.04792 -0.32024 0.01737 -0.31492 C -0.00711 -0.31052 -0.03003 -0.2955 -0.05399 -0.28763 C -0.06302 -0.28116 -0.0717 -0.27399 -0.0809 -0.26844 C -0.08802 -0.26405 -0.096 -0.26243 -0.10312 -0.25804 C -0.10729 -0.2555 -0.11007 -0.24995 -0.11423 -0.2474 C -0.12031 -0.24347 -0.12691 -0.24162 -0.13333 -0.23885 C -0.15347 -0.21203 -0.17847 -0.19839 -0.19531 -0.16486 C -0.2092 -0.13735 -0.21892 -0.1096 -0.22708 -0.07816 C -0.22309 -0.04278 -0.22604 -0.02197 -0.20954 0.00416 C -0.18628 0.04069 -0.14652 0.04855 -0.11423 0.05711 C -0.02604 0.08023 -0.12899 0.06127 -0.02222 0.07815 C 0.01875 0.09109 0.05868 0.10543 0.1 0.11421 C 0.13681 0.1082 0.1573 0.1052 0.18889 0.0867 C 0.19618 0.07676 0.22292 0.043 0.23021 0.02751 C 0.24115 0.00439 0.25 -0.02058 0.26025 -0.0444 C 0.27622 -0.08162 0.29323 -0.11677 0.30157 -0.15862 C 0.30417 -0.19839 0.30816 -0.21318 0.3 -0.25573 C 0.28837 -0.31561 0.25764 -0.33157 0.22066 -0.35307 C 0.18664 -0.37295 0.17483 -0.37642 0.13646 -0.38058 C 0.11389 -0.37873 0.0632 -0.37873 0.03334 -0.36787 C -0.01597 -0.35006 -0.05138 -0.30821 -0.09201 -0.27052 C -0.10017 -0.26289 -0.10989 -0.25804 -0.11753 -0.24948 C -0.12691 -0.23885 -0.13402 -0.22498 -0.14288 -0.21365 C -0.14982 -0.20463 -0.15868 -0.19816 -0.1651 -0.18821 C -0.18055 -0.16417 -0.19097 -0.13041 -0.2 -0.10151 C -0.20191 -0.07839 -0.20468 -0.06035 -0.19531 -0.03607 C -0.17152 0.02474 -0.12829 0.07005 -0.0842 0.1015 C -0.07222 0.11005 -0.05086 0.12647 -0.03975 0.12901 C -0.03073 0.13109 -0.0217 0.13387 -0.01267 0.13526 C 0.01007 0.13872 0.05556 0.14381 0.05556 0.14404 C 0.09098 0.14265 0.16129 0.15907 0.20469 0.12901 C 0.23351 0.10913 0.23334 0.09965 0.25712 0.06127 C 0.26233 0.05271 0.27292 0.03583 0.27292 0.03606 C 0.2875 -0.02613 0.31737 -0.07816 0.33959 -0.13526 C 0.34306 -0.14405 0.34549 -0.1533 0.34757 -0.16278 C 0.3507 -0.17665 0.35556 -0.20509 0.35556 -0.20486 C 0.35348 -0.21642 0.35417 -0.22937 0.34914 -0.23885 C 0.34584 -0.24509 0.33872 -0.24486 0.33334 -0.2474 C 0.31181 -0.25735 0.31598 -0.25526 0.29514 -0.25804 C 0.25556 -0.25434 0.22518 -0.25665 0.18889 -0.24093 C 0.18056 -0.23723 0.17327 -0.23052 0.16511 -0.22613 C 0.13282 -0.20833 0.09914 -0.19307 0.0698 -0.16694 C 0.03629 -0.13711 0.01754 -0.11376 -0.01111 -0.08047 C -0.01215 -0.07446 -0.01632 -0.06937 -0.01597 -0.06336 C -0.01441 -0.03977 0.00504 -0.04232 0.01737 -0.03816 C 0.02223 -0.03654 0.02691 -0.0333 0.03177 -0.03168 C 0.03941 -0.02914 0.04653 -0.02868 0.054 -0.02544 C 0.0573 -0.0185 0.06146 -0.01526 0.06511 -0.00856 C 0.07084 0.01549 0.05 0.01364 0.03959 0.01479 C 0.03004 0.01271 0.02882 0.00994 0.02066 0.00624 C 0.01407 -0.00209 0.0099 4.73988E-6 -3.88889E-6 4.73988E-6 " pathEditMode="relative" rAng="0" ptsTypes="ffffffffffffffffffffffffffffffffffffffffffffffffffffffffffffffffffffffffffffffffffffffffffffffffffffffffffffffffffffffffffffffA">
                                      <p:cBhvr>
                                        <p:cTn id="64" dur="2000" fill="hold"/>
                                        <p:tgtEl>
                                          <p:spTgt spid="28684"/>
                                        </p:tgtEl>
                                        <p:attrNameLst>
                                          <p:attrName>ppt_x</p:attrName>
                                          <p:attrName>ppt_y</p:attrName>
                                        </p:attrNameLst>
                                      </p:cBhvr>
                                      <p:rCtr x="-6823" y="-15422"/>
                                    </p:animMotion>
                                  </p:childTnLst>
                                </p:cTn>
                              </p:par>
                              <p:par>
                                <p:cTn id="65" presetID="26" presetClass="entr" presetSubtype="0" fill="hold" nodeType="withEffect">
                                  <p:stCondLst>
                                    <p:cond delay="0"/>
                                  </p:stCondLst>
                                  <p:childTnLst>
                                    <p:set>
                                      <p:cBhvr>
                                        <p:cTn id="66" dur="1" fill="hold">
                                          <p:stCondLst>
                                            <p:cond delay="0"/>
                                          </p:stCondLst>
                                        </p:cTn>
                                        <p:tgtEl>
                                          <p:spTgt spid="28686"/>
                                        </p:tgtEl>
                                        <p:attrNameLst>
                                          <p:attrName>style.visibility</p:attrName>
                                        </p:attrNameLst>
                                      </p:cBhvr>
                                      <p:to>
                                        <p:strVal val="visible"/>
                                      </p:to>
                                    </p:set>
                                    <p:animEffect transition="in" filter="wipe(down)">
                                      <p:cBhvr>
                                        <p:cTn id="67" dur="580">
                                          <p:stCondLst>
                                            <p:cond delay="0"/>
                                          </p:stCondLst>
                                        </p:cTn>
                                        <p:tgtEl>
                                          <p:spTgt spid="28686"/>
                                        </p:tgtEl>
                                      </p:cBhvr>
                                    </p:animEffect>
                                    <p:anim calcmode="lin" valueType="num">
                                      <p:cBhvr>
                                        <p:cTn id="68" dur="1822" tmFilter="0,0; 0.14,0.36; 0.43,0.73; 0.71,0.91; 1.0,1.0">
                                          <p:stCondLst>
                                            <p:cond delay="0"/>
                                          </p:stCondLst>
                                        </p:cTn>
                                        <p:tgtEl>
                                          <p:spTgt spid="28686"/>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28686"/>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28686"/>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28686"/>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28686"/>
                                        </p:tgtEl>
                                        <p:attrNameLst>
                                          <p:attrName>ppt_y</p:attrName>
                                        </p:attrNameLst>
                                      </p:cBhvr>
                                      <p:tavLst>
                                        <p:tav tm="0" fmla="#ppt_y-sin(pi*$)/81">
                                          <p:val>
                                            <p:fltVal val="0"/>
                                          </p:val>
                                        </p:tav>
                                        <p:tav tm="100000">
                                          <p:val>
                                            <p:fltVal val="1"/>
                                          </p:val>
                                        </p:tav>
                                      </p:tavLst>
                                    </p:anim>
                                    <p:animScale>
                                      <p:cBhvr>
                                        <p:cTn id="73" dur="26">
                                          <p:stCondLst>
                                            <p:cond delay="650"/>
                                          </p:stCondLst>
                                        </p:cTn>
                                        <p:tgtEl>
                                          <p:spTgt spid="28686"/>
                                        </p:tgtEl>
                                      </p:cBhvr>
                                      <p:to x="100000" y="60000"/>
                                    </p:animScale>
                                    <p:animScale>
                                      <p:cBhvr>
                                        <p:cTn id="74" dur="166" decel="50000">
                                          <p:stCondLst>
                                            <p:cond delay="676"/>
                                          </p:stCondLst>
                                        </p:cTn>
                                        <p:tgtEl>
                                          <p:spTgt spid="28686"/>
                                        </p:tgtEl>
                                      </p:cBhvr>
                                      <p:to x="100000" y="100000"/>
                                    </p:animScale>
                                    <p:animScale>
                                      <p:cBhvr>
                                        <p:cTn id="75" dur="26">
                                          <p:stCondLst>
                                            <p:cond delay="1312"/>
                                          </p:stCondLst>
                                        </p:cTn>
                                        <p:tgtEl>
                                          <p:spTgt spid="28686"/>
                                        </p:tgtEl>
                                      </p:cBhvr>
                                      <p:to x="100000" y="80000"/>
                                    </p:animScale>
                                    <p:animScale>
                                      <p:cBhvr>
                                        <p:cTn id="76" dur="166" decel="50000">
                                          <p:stCondLst>
                                            <p:cond delay="1338"/>
                                          </p:stCondLst>
                                        </p:cTn>
                                        <p:tgtEl>
                                          <p:spTgt spid="28686"/>
                                        </p:tgtEl>
                                      </p:cBhvr>
                                      <p:to x="100000" y="100000"/>
                                    </p:animScale>
                                    <p:animScale>
                                      <p:cBhvr>
                                        <p:cTn id="77" dur="26">
                                          <p:stCondLst>
                                            <p:cond delay="1642"/>
                                          </p:stCondLst>
                                        </p:cTn>
                                        <p:tgtEl>
                                          <p:spTgt spid="28686"/>
                                        </p:tgtEl>
                                      </p:cBhvr>
                                      <p:to x="100000" y="90000"/>
                                    </p:animScale>
                                    <p:animScale>
                                      <p:cBhvr>
                                        <p:cTn id="78" dur="166" decel="50000">
                                          <p:stCondLst>
                                            <p:cond delay="1668"/>
                                          </p:stCondLst>
                                        </p:cTn>
                                        <p:tgtEl>
                                          <p:spTgt spid="28686"/>
                                        </p:tgtEl>
                                      </p:cBhvr>
                                      <p:to x="100000" y="100000"/>
                                    </p:animScale>
                                    <p:animScale>
                                      <p:cBhvr>
                                        <p:cTn id="79" dur="26">
                                          <p:stCondLst>
                                            <p:cond delay="1808"/>
                                          </p:stCondLst>
                                        </p:cTn>
                                        <p:tgtEl>
                                          <p:spTgt spid="28686"/>
                                        </p:tgtEl>
                                      </p:cBhvr>
                                      <p:to x="100000" y="95000"/>
                                    </p:animScale>
                                    <p:animScale>
                                      <p:cBhvr>
                                        <p:cTn id="80" dur="166" decel="50000">
                                          <p:stCondLst>
                                            <p:cond delay="1834"/>
                                          </p:stCondLst>
                                        </p:cTn>
                                        <p:tgtEl>
                                          <p:spTgt spid="28686"/>
                                        </p:tgtEl>
                                      </p:cBhvr>
                                      <p:to x="100000" y="100000"/>
                                    </p:animScale>
                                  </p:childTnLst>
                                </p:cTn>
                              </p:par>
                              <p:par>
                                <p:cTn id="81" presetID="0" presetClass="path" presetSubtype="0" accel="50000" decel="50000" fill="hold" nodeType="withEffect">
                                  <p:stCondLst>
                                    <p:cond delay="0"/>
                                  </p:stCondLst>
                                  <p:childTnLst>
                                    <p:animMotion origin="layout" path="M 2.77778E-7 -4.91329E-6 C -0.00886 -0.01179 -0.01129 -0.02705 -0.0158 -0.04231 C -0.02014 -0.07606 -0.02535 -0.10982 -0.02865 -0.14381 C -0.03125 -0.16994 -0.02951 -0.19052 -0.03802 -0.21341 C -0.03854 -0.21988 -0.03872 -0.22635 -0.03976 -0.2326 C -0.04028 -0.2363 -0.04219 -0.2393 -0.04288 -0.243 C -0.04566 -0.25849 -0.04531 -0.2689 -0.05087 -0.28323 C -0.05139 -0.2867 -0.05104 -0.29086 -0.05243 -0.29387 C -0.05642 -0.30242 -0.06667 -0.31699 -0.06667 -0.31699 C -0.07257 -0.33687 -0.08177 -0.3519 -0.09358 -0.36578 C -0.10017 -0.37341 -0.10399 -0.38196 -0.11111 -0.3889 C -0.11806 -0.40763 -0.12674 -0.41757 -0.13976 -0.42705 C -0.14636 -0.4319 -0.15156 -0.43861 -0.15868 -0.44185 C -0.16493 -0.44994 -0.17882 -0.46404 -0.18733 -0.46705 C -0.19462 -0.46959 -0.20226 -0.4689 -0.20955 -0.47144 C -0.21528 -0.47352 -0.22118 -0.4756 -0.22691 -0.47768 C -0.27309 -0.4763 -0.30434 -0.47838 -0.34601 -0.46289 C -0.35261 -0.47167 -0.35365 -0.48231 -0.35868 -0.49248 C -0.36059 -0.5052 -0.3632 -0.50751 -0.36823 -0.51791 C -0.37257 -0.54127 -0.3658 -0.51329 -0.37465 -0.53063 C -0.37587 -0.53294 -0.37535 -0.53641 -0.37622 -0.53895 C -0.37691 -0.54127 -0.3783 -0.54335 -0.37934 -0.54543 C -0.3809 -0.55352 -0.38125 -0.55861 -0.38576 -0.56439 C -0.38733 -0.57063 -0.38767 -0.57433 -0.39201 -0.57919 C -0.3974 -0.58543 -0.42431 -0.59537 -0.43021 -0.59606 C -0.45017 -0.59838 -0.47031 -0.59884 -0.49045 -0.60023 C -0.5 -0.6067 -0.51007 -0.60855 -0.52066 -0.61086 C -0.55052 -0.60971 -0.56215 -0.6141 -0.5842 -0.60462 C -0.58576 -0.60254 -0.58767 -0.60069 -0.58889 -0.59815 C -0.58976 -0.5963 -0.58941 -0.59352 -0.59045 -0.5919 C -0.59219 -0.58913 -0.59497 -0.58797 -0.59688 -0.58543 C -0.59879 -0.58289 -0.6 -0.57988 -0.60156 -0.57711 C -0.60208 -0.57294 -0.60191 -0.56832 -0.60313 -0.56439 C -0.60365 -0.56254 -0.60556 -0.56185 -0.60642 -0.56023 C -0.61059 -0.55121 -0.6132 -0.53872 -0.6158 -0.52855 C -0.61528 -0.52069 -0.61684 -0.51213 -0.61424 -0.5052 C -0.61302 -0.50196 -0.60903 -0.50358 -0.60642 -0.50312 C -0.60104 -0.50219 -0.59583 -0.50173 -0.59045 -0.50104 C -0.58004 -0.49757 -0.56927 -0.49526 -0.55868 -0.49248 C -0.55226 -0.49086 -0.54618 -0.48624 -0.53976 -0.48416 C -0.5316 -0.47676 -0.52083 -0.4682 -0.51111 -0.46497 C -0.50955 -0.45895 -0.50313 -0.4504 -0.50799 -0.44393 C -0.51076 -0.44023 -0.51528 -0.44 -0.5191 -0.43976 C -0.53767 -0.43838 -0.55608 -0.43815 -0.57465 -0.43745 C -0.58767 -0.43306 -0.59809 -0.42265 -0.61111 -0.41849 C -0.61649 -0.40786 -0.61788 -0.4141 -0.62379 -0.40578 C -0.62326 -0.40092 -0.62396 -0.39537 -0.62222 -0.39098 C -0.62153 -0.3889 -0.6191 -0.38913 -0.61754 -0.3889 C -0.60642 -0.38774 -0.59531 -0.38774 -0.5842 -0.38682 C -0.57031 -0.38566 -0.5566 -0.38312 -0.54288 -0.38057 C -0.53299 -0.3667 -0.54566 -0.34543 -0.53333 -0.33387 C -0.52986 -0.32 -0.52726 -0.31514 -0.53177 -0.29803 C -0.53316 -0.29271 -0.5382 -0.29086 -0.54132 -0.28739 C -0.54479 -0.28346 -0.54792 -0.27745 -0.55243 -0.27699 C -0.56979 -0.27491 -0.58733 -0.27537 -0.60469 -0.27468 C -0.61719 -0.26659 -0.62726 -0.25549 -0.63976 -0.24739 C -0.64184 -0.24323 -0.64358 -0.23838 -0.64601 -0.23468 C -0.64774 -0.2319 -0.65087 -0.23121 -0.65243 -0.2282 C -0.65521 -0.22312 -0.65608 -0.21664 -0.65868 -0.21132 C -0.66042 -0.20809 -0.6632 -0.20601 -0.66511 -0.203 C -0.66632 -0.20115 -0.66719 -0.19861 -0.66823 -0.19653 C -0.67031 -0.1852 -0.67309 -0.1815 -0.67465 -0.16901 C -0.66788 -0.13965 -0.67309 -0.14242 -0.65712 -0.13734 C -0.60955 -0.14034 -0.60417 -0.13803 -0.56823 -0.14589 C -0.54566 -0.15075 -0.52431 -0.16 -0.50156 -0.16277 C -0.47674 -0.16994 -0.45382 -0.17086 -0.42865 -0.16901 C -0.41771 -0.14843 -0.41997 -0.13387 -0.4158 -0.10982 C -0.41632 -0.1015 -0.41424 -0.09179 -0.41754 -0.08462 C -0.41945 -0.08046 -0.42517 -0.08393 -0.42865 -0.08231 C -0.43108 -0.08115 -0.43299 -0.07861 -0.4349 -0.07606 C -0.43629 -0.07422 -0.43646 -0.07121 -0.43802 -0.06982 C -0.44514 -0.06404 -0.45729 -0.05872 -0.46511 -0.05502 C -0.49011 -0.043 -0.51163 -0.02797 -0.53802 -0.02312 C -0.54288 -0.02104 -0.5533 -0.02358 -0.55243 -0.01687 C -0.55139 -0.00901 -0.55174 -0.00069 -0.54913 0.00648 C -0.54566 0.01596 -0.51667 0.05596 -0.51424 0.05711 C -0.50903 0.05943 -0.5 0.06775 -0.5 0.06775 C -0.49045 0.06498 -0.48073 0.06289 -0.47136 0.0592 C -0.46962 0.0585 -0.4684 0.05596 -0.46667 0.05503 C -0.46493 0.05411 -0.45365 0.0511 -0.45243 0.05087 C -0.44531 0.04509 -0.44132 0.04278 -0.43333 0.04024 C -0.42674 0.03446 -0.41858 0.03076 -0.41111 0.02752 C -0.40052 0.01711 -0.40052 0.01896 -0.38576 0.02128 C -0.38403 0.02844 -0.3809 0.03168 -0.37778 0.03815 C -0.37656 0.04671 -0.37448 0.0548 -0.37309 0.06336 C -0.37153 0.07237 -0.37188 0.08209 -0.36979 0.09087 C -0.36875 0.09526 -0.36285 0.10243 -0.36024 0.10567 C -0.35226 0.10428 -0.34427 0.10313 -0.33646 0.10151 C -0.33004 0.10012 -0.32413 0.0948 -0.31754 0.09295 C -0.31597 0.09087 -0.31458 0.0881 -0.31267 0.08671 C -0.30972 0.08463 -0.30313 0.08255 -0.30313 0.08255 C -0.28438 0.06567 -0.26736 0.04717 -0.24601 0.03607 C -0.24392 0.0333 -0.24236 0.0296 -0.23976 0.02752 C -0.23681 0.02521 -0.23021 0.02336 -0.23021 0.02336 C -0.22431 0.0155 -0.21858 0.01526 -0.21111 0.01064 C -0.20156 0.00486 -0.19809 0.00024 -0.18733 -0.00208 C -0.17379 -0.01364 -0.18333 -0.00716 -0.15087 -0.00416 C -0.13247 -0.00254 -0.1132 0.00185 -0.09531 0.00856 C -0.08594 0.01203 -0.07778 0.01688 -0.06823 0.01896 C -0.0533 0.03307 -0.07517 0.01365 -0.05712 0.02544 C -0.04115 0.03584 -0.0632 0.02937 -0.03976 0.03376 C -0.03663 0.03654 -0.02865 0.04116 -0.02865 0.04648 " pathEditMode="relative" ptsTypes="fffffffffffffffffffffffffffffffffffffffffffffffffffffffffffffffffffffffffffffffffffffffffffffffffffffA">
                                      <p:cBhvr>
                                        <p:cTn id="82" dur="2000" fill="hold"/>
                                        <p:tgtEl>
                                          <p:spTgt spid="286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286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en-US" smtClean="0"/>
              <a:t>Confucianism: Background</a:t>
            </a:r>
          </a:p>
        </p:txBody>
      </p:sp>
      <p:sp>
        <p:nvSpPr>
          <p:cNvPr id="18435" name="Rectangle 3"/>
          <p:cNvSpPr>
            <a:spLocks noGrp="1" noChangeArrowheads="1"/>
          </p:cNvSpPr>
          <p:nvPr>
            <p:ph type="body" idx="1"/>
          </p:nvPr>
        </p:nvSpPr>
        <p:spPr>
          <a:xfrm>
            <a:off x="1066800" y="1447800"/>
            <a:ext cx="7772400" cy="4953000"/>
          </a:xfrm>
        </p:spPr>
        <p:txBody>
          <a:bodyPr/>
          <a:lstStyle/>
          <a:p>
            <a:pPr>
              <a:lnSpc>
                <a:spcPct val="90000"/>
              </a:lnSpc>
            </a:pPr>
            <a:r>
              <a:rPr lang="en-US" sz="2800" b="1" smtClean="0"/>
              <a:t>Confucianism</a:t>
            </a:r>
            <a:r>
              <a:rPr lang="en-US" sz="2800" smtClean="0"/>
              <a:t> is a philosophy based on the ideas of the Chinese philosopher Confucius.  From the 100's B.C. to the A.D. 1900's, Confucianism was the most important single force in Chinese life. It influenced Chinese education, government, and personal behavior and the individual's duty to society.</a:t>
            </a:r>
          </a:p>
          <a:p>
            <a:pPr>
              <a:lnSpc>
                <a:spcPct val="90000"/>
              </a:lnSpc>
            </a:pPr>
            <a:r>
              <a:rPr lang="en-US" sz="2800" smtClean="0"/>
              <a:t>Many people consider Confucianism a religion. But Confucianism has no clergy and does not teach about God, or the existence of an afterlife. Confucianism can more accurately be considered a guide to morality and good government.</a:t>
            </a: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mtClean="0"/>
              <a:t>Confucianism - Terms to know </a:t>
            </a:r>
          </a:p>
        </p:txBody>
      </p:sp>
      <p:sp>
        <p:nvSpPr>
          <p:cNvPr id="19459" name="Rectangle 3"/>
          <p:cNvSpPr>
            <a:spLocks noGrp="1" noChangeArrowheads="1"/>
          </p:cNvSpPr>
          <p:nvPr>
            <p:ph type="body" idx="1"/>
          </p:nvPr>
        </p:nvSpPr>
        <p:spPr/>
        <p:txBody>
          <a:bodyPr/>
          <a:lstStyle/>
          <a:p>
            <a:r>
              <a:rPr lang="en-US" b="1" smtClean="0"/>
              <a:t>Confucius = Founder (551-479 B.C.)</a:t>
            </a:r>
          </a:p>
          <a:p>
            <a:r>
              <a:rPr lang="en-US" b="1" smtClean="0"/>
              <a:t>“Golden Rule” = “What you do not wish for yourself, do not do to others”</a:t>
            </a:r>
          </a:p>
          <a:p>
            <a:r>
              <a:rPr lang="en-US" b="1" smtClean="0"/>
              <a:t>Main beliefs = respect for elders, education, commitment to government service</a:t>
            </a:r>
            <a:r>
              <a:rPr lang="en-US" smtClean="0"/>
              <a:t> </a:t>
            </a: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914400" y="304800"/>
            <a:ext cx="7772400" cy="1143000"/>
          </a:xfrm>
        </p:spPr>
        <p:txBody>
          <a:bodyPr/>
          <a:lstStyle/>
          <a:p>
            <a:r>
              <a:rPr lang="en-US" b="1" smtClean="0">
                <a:solidFill>
                  <a:schemeClr val="accent2"/>
                </a:solidFill>
              </a:rPr>
              <a:t>    </a:t>
            </a:r>
            <a:r>
              <a:rPr lang="en-US" b="1" smtClean="0">
                <a:solidFill>
                  <a:schemeClr val="tx1"/>
                </a:solidFill>
              </a:rPr>
              <a:t>Confucius’ 5 Most Important Relationships…</a:t>
            </a:r>
          </a:p>
        </p:txBody>
      </p:sp>
      <p:sp>
        <p:nvSpPr>
          <p:cNvPr id="30726" name="Text Box 6"/>
          <p:cNvSpPr txBox="1">
            <a:spLocks noChangeArrowheads="1"/>
          </p:cNvSpPr>
          <p:nvPr/>
        </p:nvSpPr>
        <p:spPr bwMode="auto">
          <a:xfrm>
            <a:off x="2590800" y="1676400"/>
            <a:ext cx="396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b="1">
                <a:latin typeface="Arial" charset="0"/>
              </a:rPr>
              <a:t>1.  Ruler and subject</a:t>
            </a:r>
          </a:p>
        </p:txBody>
      </p:sp>
      <p:sp>
        <p:nvSpPr>
          <p:cNvPr id="30727" name="Text Box 7"/>
          <p:cNvSpPr txBox="1">
            <a:spLocks noChangeArrowheads="1"/>
          </p:cNvSpPr>
          <p:nvPr/>
        </p:nvSpPr>
        <p:spPr bwMode="auto">
          <a:xfrm>
            <a:off x="2590800" y="2286000"/>
            <a:ext cx="4114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b="1">
                <a:latin typeface="Arial" charset="0"/>
              </a:rPr>
              <a:t>2.  Parent and child</a:t>
            </a:r>
          </a:p>
        </p:txBody>
      </p:sp>
      <p:sp>
        <p:nvSpPr>
          <p:cNvPr id="30728" name="Text Box 8"/>
          <p:cNvSpPr txBox="1">
            <a:spLocks noChangeArrowheads="1"/>
          </p:cNvSpPr>
          <p:nvPr/>
        </p:nvSpPr>
        <p:spPr bwMode="auto">
          <a:xfrm>
            <a:off x="2590800" y="2895600"/>
            <a:ext cx="4114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b="1">
                <a:latin typeface="Arial" charset="0"/>
              </a:rPr>
              <a:t>3.  Husband and wife</a:t>
            </a:r>
          </a:p>
        </p:txBody>
      </p:sp>
      <p:sp>
        <p:nvSpPr>
          <p:cNvPr id="30729" name="Text Box 9"/>
          <p:cNvSpPr txBox="1">
            <a:spLocks noChangeArrowheads="1"/>
          </p:cNvSpPr>
          <p:nvPr/>
        </p:nvSpPr>
        <p:spPr bwMode="auto">
          <a:xfrm>
            <a:off x="2590800" y="3505200"/>
            <a:ext cx="4191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b="1">
                <a:latin typeface="Arial" charset="0"/>
              </a:rPr>
              <a:t>4.  Sibling and sibling</a:t>
            </a:r>
          </a:p>
        </p:txBody>
      </p:sp>
      <p:sp>
        <p:nvSpPr>
          <p:cNvPr id="30730" name="Text Box 10"/>
          <p:cNvSpPr txBox="1">
            <a:spLocks noChangeArrowheads="1"/>
          </p:cNvSpPr>
          <p:nvPr/>
        </p:nvSpPr>
        <p:spPr bwMode="auto">
          <a:xfrm>
            <a:off x="2590800" y="4038600"/>
            <a:ext cx="3733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b="1">
                <a:latin typeface="Arial" charset="0"/>
              </a:rPr>
              <a:t>5.  Friend and friend</a:t>
            </a:r>
          </a:p>
        </p:txBody>
      </p:sp>
      <p:sp>
        <p:nvSpPr>
          <p:cNvPr id="30731" name="Text Box 11"/>
          <p:cNvSpPr txBox="1">
            <a:spLocks noChangeArrowheads="1"/>
          </p:cNvSpPr>
          <p:nvPr/>
        </p:nvSpPr>
        <p:spPr bwMode="auto">
          <a:xfrm>
            <a:off x="1219200" y="4648200"/>
            <a:ext cx="7543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400" b="1">
                <a:latin typeface="Arial" charset="0"/>
              </a:rPr>
              <a:t>Relationships have to be: loyal, courteous, honest, faithful, and respectful to authority.  </a:t>
            </a:r>
            <a:endParaRPr lang="en-US" sz="2400" b="1" i="1">
              <a:solidFill>
                <a:schemeClr val="accent2"/>
              </a:solidFill>
              <a:latin typeface="Arial" charset="0"/>
            </a:endParaRPr>
          </a:p>
        </p:txBody>
      </p:sp>
      <p:pic>
        <p:nvPicPr>
          <p:cNvPr id="20489" name="Picture 13" descr="Confuciu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1371600"/>
            <a:ext cx="1603375"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4" name="Text Box 14"/>
          <p:cNvSpPr txBox="1">
            <a:spLocks noChangeArrowheads="1"/>
          </p:cNvSpPr>
          <p:nvPr/>
        </p:nvSpPr>
        <p:spPr bwMode="auto">
          <a:xfrm>
            <a:off x="1371600" y="5562600"/>
            <a:ext cx="6858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b="1" i="1"/>
              <a:t>How are these relationships important for maintaining a society?</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800" fill="hold">
                                          <p:stCondLst>
                                            <p:cond delay="0"/>
                                          </p:stCondLst>
                                        </p:cTn>
                                        <p:tgtEl>
                                          <p:spTgt spid="30724"/>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072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additive="base">
                                        <p:cTn id="13" dur="500" fill="hold"/>
                                        <p:tgtEl>
                                          <p:spTgt spid="30726"/>
                                        </p:tgtEl>
                                        <p:attrNameLst>
                                          <p:attrName>ppt_x</p:attrName>
                                        </p:attrNameLst>
                                      </p:cBhvr>
                                      <p:tavLst>
                                        <p:tav tm="0">
                                          <p:val>
                                            <p:strVal val="#ppt_x"/>
                                          </p:val>
                                        </p:tav>
                                        <p:tav tm="100000">
                                          <p:val>
                                            <p:strVal val="#ppt_x"/>
                                          </p:val>
                                        </p:tav>
                                      </p:tavLst>
                                    </p:anim>
                                    <p:anim calcmode="lin" valueType="num">
                                      <p:cBhvr additive="base">
                                        <p:cTn id="14" dur="500" fill="hold"/>
                                        <p:tgtEl>
                                          <p:spTgt spid="3072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7"/>
                                        </p:tgtEl>
                                        <p:attrNameLst>
                                          <p:attrName>style.visibility</p:attrName>
                                        </p:attrNameLst>
                                      </p:cBhvr>
                                      <p:to>
                                        <p:strVal val="visible"/>
                                      </p:to>
                                    </p:set>
                                    <p:anim calcmode="lin" valueType="num">
                                      <p:cBhvr additive="base">
                                        <p:cTn id="19" dur="500" fill="hold"/>
                                        <p:tgtEl>
                                          <p:spTgt spid="30727"/>
                                        </p:tgtEl>
                                        <p:attrNameLst>
                                          <p:attrName>ppt_x</p:attrName>
                                        </p:attrNameLst>
                                      </p:cBhvr>
                                      <p:tavLst>
                                        <p:tav tm="0">
                                          <p:val>
                                            <p:strVal val="#ppt_x"/>
                                          </p:val>
                                        </p:tav>
                                        <p:tav tm="100000">
                                          <p:val>
                                            <p:strVal val="#ppt_x"/>
                                          </p:val>
                                        </p:tav>
                                      </p:tavLst>
                                    </p:anim>
                                    <p:anim calcmode="lin" valueType="num">
                                      <p:cBhvr additive="base">
                                        <p:cTn id="20" dur="500" fill="hold"/>
                                        <p:tgtEl>
                                          <p:spTgt spid="3072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28"/>
                                        </p:tgtEl>
                                        <p:attrNameLst>
                                          <p:attrName>style.visibility</p:attrName>
                                        </p:attrNameLst>
                                      </p:cBhvr>
                                      <p:to>
                                        <p:strVal val="visible"/>
                                      </p:to>
                                    </p:set>
                                    <p:anim calcmode="lin" valueType="num">
                                      <p:cBhvr additive="base">
                                        <p:cTn id="25" dur="500" fill="hold"/>
                                        <p:tgtEl>
                                          <p:spTgt spid="30728"/>
                                        </p:tgtEl>
                                        <p:attrNameLst>
                                          <p:attrName>ppt_x</p:attrName>
                                        </p:attrNameLst>
                                      </p:cBhvr>
                                      <p:tavLst>
                                        <p:tav tm="0">
                                          <p:val>
                                            <p:strVal val="#ppt_x"/>
                                          </p:val>
                                        </p:tav>
                                        <p:tav tm="100000">
                                          <p:val>
                                            <p:strVal val="#ppt_x"/>
                                          </p:val>
                                        </p:tav>
                                      </p:tavLst>
                                    </p:anim>
                                    <p:anim calcmode="lin" valueType="num">
                                      <p:cBhvr additive="base">
                                        <p:cTn id="26" dur="500" fill="hold"/>
                                        <p:tgtEl>
                                          <p:spTgt spid="3072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29"/>
                                        </p:tgtEl>
                                        <p:attrNameLst>
                                          <p:attrName>style.visibility</p:attrName>
                                        </p:attrNameLst>
                                      </p:cBhvr>
                                      <p:to>
                                        <p:strVal val="visible"/>
                                      </p:to>
                                    </p:set>
                                    <p:anim calcmode="lin" valueType="num">
                                      <p:cBhvr additive="base">
                                        <p:cTn id="31" dur="500" fill="hold"/>
                                        <p:tgtEl>
                                          <p:spTgt spid="30729"/>
                                        </p:tgtEl>
                                        <p:attrNameLst>
                                          <p:attrName>ppt_x</p:attrName>
                                        </p:attrNameLst>
                                      </p:cBhvr>
                                      <p:tavLst>
                                        <p:tav tm="0">
                                          <p:val>
                                            <p:strVal val="#ppt_x"/>
                                          </p:val>
                                        </p:tav>
                                        <p:tav tm="100000">
                                          <p:val>
                                            <p:strVal val="#ppt_x"/>
                                          </p:val>
                                        </p:tav>
                                      </p:tavLst>
                                    </p:anim>
                                    <p:anim calcmode="lin" valueType="num">
                                      <p:cBhvr additive="base">
                                        <p:cTn id="32" dur="500" fill="hold"/>
                                        <p:tgtEl>
                                          <p:spTgt spid="30729"/>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730"/>
                                        </p:tgtEl>
                                        <p:attrNameLst>
                                          <p:attrName>style.visibility</p:attrName>
                                        </p:attrNameLst>
                                      </p:cBhvr>
                                      <p:to>
                                        <p:strVal val="visible"/>
                                      </p:to>
                                    </p:set>
                                    <p:anim calcmode="lin" valueType="num">
                                      <p:cBhvr additive="base">
                                        <p:cTn id="37" dur="500" fill="hold"/>
                                        <p:tgtEl>
                                          <p:spTgt spid="30730"/>
                                        </p:tgtEl>
                                        <p:attrNameLst>
                                          <p:attrName>ppt_x</p:attrName>
                                        </p:attrNameLst>
                                      </p:cBhvr>
                                      <p:tavLst>
                                        <p:tav tm="0">
                                          <p:val>
                                            <p:strVal val="#ppt_x"/>
                                          </p:val>
                                        </p:tav>
                                        <p:tav tm="100000">
                                          <p:val>
                                            <p:strVal val="#ppt_x"/>
                                          </p:val>
                                        </p:tav>
                                      </p:tavLst>
                                    </p:anim>
                                    <p:anim calcmode="lin" valueType="num">
                                      <p:cBhvr additive="base">
                                        <p:cTn id="38" dur="500" fill="hold"/>
                                        <p:tgtEl>
                                          <p:spTgt spid="30730"/>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731"/>
                                        </p:tgtEl>
                                        <p:attrNameLst>
                                          <p:attrName>style.visibility</p:attrName>
                                        </p:attrNameLst>
                                      </p:cBhvr>
                                      <p:to>
                                        <p:strVal val="visible"/>
                                      </p:to>
                                    </p:set>
                                    <p:anim calcmode="lin" valueType="num">
                                      <p:cBhvr additive="base">
                                        <p:cTn id="43" dur="500" fill="hold"/>
                                        <p:tgtEl>
                                          <p:spTgt spid="30731"/>
                                        </p:tgtEl>
                                        <p:attrNameLst>
                                          <p:attrName>ppt_x</p:attrName>
                                        </p:attrNameLst>
                                      </p:cBhvr>
                                      <p:tavLst>
                                        <p:tav tm="0">
                                          <p:val>
                                            <p:strVal val="#ppt_x"/>
                                          </p:val>
                                        </p:tav>
                                        <p:tav tm="100000">
                                          <p:val>
                                            <p:strVal val="#ppt_x"/>
                                          </p:val>
                                        </p:tav>
                                      </p:tavLst>
                                    </p:anim>
                                    <p:anim calcmode="lin" valueType="num">
                                      <p:cBhvr additive="base">
                                        <p:cTn id="44" dur="500" fill="hold"/>
                                        <p:tgtEl>
                                          <p:spTgt spid="3073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6" presetClass="entr" presetSubtype="0" fill="hold" nodeType="clickEffect">
                                  <p:stCondLst>
                                    <p:cond delay="0"/>
                                  </p:stCondLst>
                                  <p:childTnLst>
                                    <p:set>
                                      <p:cBhvr>
                                        <p:cTn id="48" dur="1" fill="hold">
                                          <p:stCondLst>
                                            <p:cond delay="0"/>
                                          </p:stCondLst>
                                        </p:cTn>
                                        <p:tgtEl>
                                          <p:spTgt spid="30734">
                                            <p:txEl>
                                              <p:pRg st="0" end="0"/>
                                            </p:txEl>
                                          </p:spTgt>
                                        </p:tgtEl>
                                        <p:attrNameLst>
                                          <p:attrName>style.visibility</p:attrName>
                                        </p:attrNameLst>
                                      </p:cBhvr>
                                      <p:to>
                                        <p:strVal val="visible"/>
                                      </p:to>
                                    </p:set>
                                    <p:animEffect transition="in" filter="wipe(down)">
                                      <p:cBhvr>
                                        <p:cTn id="49" dur="580">
                                          <p:stCondLst>
                                            <p:cond delay="0"/>
                                          </p:stCondLst>
                                        </p:cTn>
                                        <p:tgtEl>
                                          <p:spTgt spid="30734">
                                            <p:txEl>
                                              <p:pRg st="0" end="0"/>
                                            </p:txEl>
                                          </p:spTgt>
                                        </p:tgtEl>
                                      </p:cBhvr>
                                    </p:animEffect>
                                    <p:anim calcmode="lin" valueType="num">
                                      <p:cBhvr>
                                        <p:cTn id="50" dur="1822" tmFilter="0,0; 0.14,0.36; 0.43,0.73; 0.71,0.91; 1.0,1.0">
                                          <p:stCondLst>
                                            <p:cond delay="0"/>
                                          </p:stCondLst>
                                        </p:cTn>
                                        <p:tgtEl>
                                          <p:spTgt spid="30734">
                                            <p:txEl>
                                              <p:pRg st="0" end="0"/>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0734">
                                            <p:txEl>
                                              <p:pRg st="0" end="0"/>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0734">
                                            <p:txEl>
                                              <p:pRg st="0" end="0"/>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0734">
                                            <p:txEl>
                                              <p:pRg st="0" end="0"/>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0734">
                                            <p:txEl>
                                              <p:pRg st="0" end="0"/>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0734">
                                            <p:txEl>
                                              <p:pRg st="0" end="0"/>
                                            </p:txEl>
                                          </p:spTgt>
                                        </p:tgtEl>
                                      </p:cBhvr>
                                      <p:to x="100000" y="60000"/>
                                    </p:animScale>
                                    <p:animScale>
                                      <p:cBhvr>
                                        <p:cTn id="56" dur="166" decel="50000">
                                          <p:stCondLst>
                                            <p:cond delay="676"/>
                                          </p:stCondLst>
                                        </p:cTn>
                                        <p:tgtEl>
                                          <p:spTgt spid="30734">
                                            <p:txEl>
                                              <p:pRg st="0" end="0"/>
                                            </p:txEl>
                                          </p:spTgt>
                                        </p:tgtEl>
                                      </p:cBhvr>
                                      <p:to x="100000" y="100000"/>
                                    </p:animScale>
                                    <p:animScale>
                                      <p:cBhvr>
                                        <p:cTn id="57" dur="26">
                                          <p:stCondLst>
                                            <p:cond delay="1312"/>
                                          </p:stCondLst>
                                        </p:cTn>
                                        <p:tgtEl>
                                          <p:spTgt spid="30734">
                                            <p:txEl>
                                              <p:pRg st="0" end="0"/>
                                            </p:txEl>
                                          </p:spTgt>
                                        </p:tgtEl>
                                      </p:cBhvr>
                                      <p:to x="100000" y="80000"/>
                                    </p:animScale>
                                    <p:animScale>
                                      <p:cBhvr>
                                        <p:cTn id="58" dur="166" decel="50000">
                                          <p:stCondLst>
                                            <p:cond delay="1338"/>
                                          </p:stCondLst>
                                        </p:cTn>
                                        <p:tgtEl>
                                          <p:spTgt spid="30734">
                                            <p:txEl>
                                              <p:pRg st="0" end="0"/>
                                            </p:txEl>
                                          </p:spTgt>
                                        </p:tgtEl>
                                      </p:cBhvr>
                                      <p:to x="100000" y="100000"/>
                                    </p:animScale>
                                    <p:animScale>
                                      <p:cBhvr>
                                        <p:cTn id="59" dur="26">
                                          <p:stCondLst>
                                            <p:cond delay="1642"/>
                                          </p:stCondLst>
                                        </p:cTn>
                                        <p:tgtEl>
                                          <p:spTgt spid="30734">
                                            <p:txEl>
                                              <p:pRg st="0" end="0"/>
                                            </p:txEl>
                                          </p:spTgt>
                                        </p:tgtEl>
                                      </p:cBhvr>
                                      <p:to x="100000" y="90000"/>
                                    </p:animScale>
                                    <p:animScale>
                                      <p:cBhvr>
                                        <p:cTn id="60" dur="166" decel="50000">
                                          <p:stCondLst>
                                            <p:cond delay="1668"/>
                                          </p:stCondLst>
                                        </p:cTn>
                                        <p:tgtEl>
                                          <p:spTgt spid="30734">
                                            <p:txEl>
                                              <p:pRg st="0" end="0"/>
                                            </p:txEl>
                                          </p:spTgt>
                                        </p:tgtEl>
                                      </p:cBhvr>
                                      <p:to x="100000" y="100000"/>
                                    </p:animScale>
                                    <p:animScale>
                                      <p:cBhvr>
                                        <p:cTn id="61" dur="26">
                                          <p:stCondLst>
                                            <p:cond delay="1808"/>
                                          </p:stCondLst>
                                        </p:cTn>
                                        <p:tgtEl>
                                          <p:spTgt spid="30734">
                                            <p:txEl>
                                              <p:pRg st="0" end="0"/>
                                            </p:txEl>
                                          </p:spTgt>
                                        </p:tgtEl>
                                      </p:cBhvr>
                                      <p:to x="100000" y="95000"/>
                                    </p:animScale>
                                    <p:animScale>
                                      <p:cBhvr>
                                        <p:cTn id="62" dur="166" decel="50000">
                                          <p:stCondLst>
                                            <p:cond delay="1834"/>
                                          </p:stCondLst>
                                        </p:cTn>
                                        <p:tgtEl>
                                          <p:spTgt spid="3073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6" grpId="0"/>
      <p:bldP spid="30727" grpId="0"/>
      <p:bldP spid="30728" grpId="0"/>
      <p:bldP spid="30729" grpId="0"/>
      <p:bldP spid="30730" grpId="0"/>
      <p:bldP spid="307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4"/>
          <p:cNvSpPr>
            <a:spLocks noChangeArrowheads="1" noChangeShapeType="1" noTextEdit="1"/>
          </p:cNvSpPr>
          <p:nvPr/>
        </p:nvSpPr>
        <p:spPr bwMode="auto">
          <a:xfrm>
            <a:off x="1447800" y="609600"/>
            <a:ext cx="6400800" cy="2362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sz="3600" kern="10">
                <a:ln w="9525">
                  <a:round/>
                  <a:headEnd/>
                  <a:tailEnd/>
                </a:ln>
                <a:gradFill rotWithShape="1">
                  <a:gsLst>
                    <a:gs pos="0">
                      <a:srgbClr val="FFFFCC"/>
                    </a:gs>
                    <a:gs pos="100000">
                      <a:srgbClr val="FF9999"/>
                    </a:gs>
                  </a:gsLst>
                  <a:lin ang="5400000" scaled="1"/>
                </a:gradFill>
                <a:latin typeface="Times New Roman"/>
                <a:cs typeface="Times New Roman"/>
              </a:rPr>
              <a:t>Who Said That? </a:t>
            </a:r>
          </a:p>
        </p:txBody>
      </p:sp>
      <p:pic>
        <p:nvPicPr>
          <p:cNvPr id="89093" name="Picture 5" descr="lao060"/>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676400" y="3276600"/>
            <a:ext cx="1443038" cy="2990850"/>
          </a:xfrm>
          <a:noFill/>
        </p:spPr>
      </p:pic>
      <p:pic>
        <p:nvPicPr>
          <p:cNvPr id="89094" name="Picture 6" descr="buddha-s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757613"/>
            <a:ext cx="2209800" cy="203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7" descr="confuciu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3429000"/>
            <a:ext cx="19050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89093"/>
                                        </p:tgtEl>
                                        <p:attrNameLst>
                                          <p:attrName>style.visibility</p:attrName>
                                        </p:attrNameLst>
                                      </p:cBhvr>
                                      <p:to>
                                        <p:strVal val="visible"/>
                                      </p:to>
                                    </p:set>
                                    <p:animEffect transition="in" filter="wipe(down)">
                                      <p:cBhvr>
                                        <p:cTn id="7" dur="580">
                                          <p:stCondLst>
                                            <p:cond delay="0"/>
                                          </p:stCondLst>
                                        </p:cTn>
                                        <p:tgtEl>
                                          <p:spTgt spid="89093"/>
                                        </p:tgtEl>
                                      </p:cBhvr>
                                    </p:animEffect>
                                    <p:anim calcmode="lin" valueType="num">
                                      <p:cBhvr>
                                        <p:cTn id="8" dur="1822" tmFilter="0,0; 0.14,0.36; 0.43,0.73; 0.71,0.91; 1.0,1.0">
                                          <p:stCondLst>
                                            <p:cond delay="0"/>
                                          </p:stCondLst>
                                        </p:cTn>
                                        <p:tgtEl>
                                          <p:spTgt spid="8909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909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909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909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9093"/>
                                        </p:tgtEl>
                                        <p:attrNameLst>
                                          <p:attrName>ppt_y</p:attrName>
                                        </p:attrNameLst>
                                      </p:cBhvr>
                                      <p:tavLst>
                                        <p:tav tm="0" fmla="#ppt_y-sin(pi*$)/81">
                                          <p:val>
                                            <p:fltVal val="0"/>
                                          </p:val>
                                        </p:tav>
                                        <p:tav tm="100000">
                                          <p:val>
                                            <p:fltVal val="1"/>
                                          </p:val>
                                        </p:tav>
                                      </p:tavLst>
                                    </p:anim>
                                    <p:animScale>
                                      <p:cBhvr>
                                        <p:cTn id="13" dur="26">
                                          <p:stCondLst>
                                            <p:cond delay="650"/>
                                          </p:stCondLst>
                                        </p:cTn>
                                        <p:tgtEl>
                                          <p:spTgt spid="89093"/>
                                        </p:tgtEl>
                                      </p:cBhvr>
                                      <p:to x="100000" y="60000"/>
                                    </p:animScale>
                                    <p:animScale>
                                      <p:cBhvr>
                                        <p:cTn id="14" dur="166" decel="50000">
                                          <p:stCondLst>
                                            <p:cond delay="676"/>
                                          </p:stCondLst>
                                        </p:cTn>
                                        <p:tgtEl>
                                          <p:spTgt spid="89093"/>
                                        </p:tgtEl>
                                      </p:cBhvr>
                                      <p:to x="100000" y="100000"/>
                                    </p:animScale>
                                    <p:animScale>
                                      <p:cBhvr>
                                        <p:cTn id="15" dur="26">
                                          <p:stCondLst>
                                            <p:cond delay="1312"/>
                                          </p:stCondLst>
                                        </p:cTn>
                                        <p:tgtEl>
                                          <p:spTgt spid="89093"/>
                                        </p:tgtEl>
                                      </p:cBhvr>
                                      <p:to x="100000" y="80000"/>
                                    </p:animScale>
                                    <p:animScale>
                                      <p:cBhvr>
                                        <p:cTn id="16" dur="166" decel="50000">
                                          <p:stCondLst>
                                            <p:cond delay="1338"/>
                                          </p:stCondLst>
                                        </p:cTn>
                                        <p:tgtEl>
                                          <p:spTgt spid="89093"/>
                                        </p:tgtEl>
                                      </p:cBhvr>
                                      <p:to x="100000" y="100000"/>
                                    </p:animScale>
                                    <p:animScale>
                                      <p:cBhvr>
                                        <p:cTn id="17" dur="26">
                                          <p:stCondLst>
                                            <p:cond delay="1642"/>
                                          </p:stCondLst>
                                        </p:cTn>
                                        <p:tgtEl>
                                          <p:spTgt spid="89093"/>
                                        </p:tgtEl>
                                      </p:cBhvr>
                                      <p:to x="100000" y="90000"/>
                                    </p:animScale>
                                    <p:animScale>
                                      <p:cBhvr>
                                        <p:cTn id="18" dur="166" decel="50000">
                                          <p:stCondLst>
                                            <p:cond delay="1668"/>
                                          </p:stCondLst>
                                        </p:cTn>
                                        <p:tgtEl>
                                          <p:spTgt spid="89093"/>
                                        </p:tgtEl>
                                      </p:cBhvr>
                                      <p:to x="100000" y="100000"/>
                                    </p:animScale>
                                    <p:animScale>
                                      <p:cBhvr>
                                        <p:cTn id="19" dur="26">
                                          <p:stCondLst>
                                            <p:cond delay="1808"/>
                                          </p:stCondLst>
                                        </p:cTn>
                                        <p:tgtEl>
                                          <p:spTgt spid="89093"/>
                                        </p:tgtEl>
                                      </p:cBhvr>
                                      <p:to x="100000" y="95000"/>
                                    </p:animScale>
                                    <p:animScale>
                                      <p:cBhvr>
                                        <p:cTn id="20" dur="166" decel="50000">
                                          <p:stCondLst>
                                            <p:cond delay="1834"/>
                                          </p:stCondLst>
                                        </p:cTn>
                                        <p:tgtEl>
                                          <p:spTgt spid="89093"/>
                                        </p:tgtEl>
                                      </p:cBhvr>
                                      <p:to x="100000" y="100000"/>
                                    </p:animScale>
                                  </p:childTnLst>
                                </p:cTn>
                              </p:par>
                              <p:par>
                                <p:cTn id="21" presetID="52" presetClass="path" presetSubtype="0" accel="50000" decel="50000" fill="hold" nodeType="withEffect">
                                  <p:stCondLst>
                                    <p:cond delay="0"/>
                                  </p:stCondLst>
                                  <p:childTnLst>
                                    <p:animMotion origin="layout" path="M -0.14444 -0.26405 C -0.14548 -0.23075 -0.08437 -0.20139 -0.00746 -0.20023 C 0.05348 -0.19746 0.10348 -0.21341 0.10452 -0.23353 C 0.10452 -0.25341 0.05556 -0.27214 -0.00642 -0.2733 C -0.0375 -0.2733 -0.06545 -0.27075 -0.08541 -0.26405 C -0.11441 -0.2548 -0.13142 -0.24 -0.13142 -0.22266 C -0.13142 -0.21341 -0.12639 -0.20416 -0.11736 -0.19607 C -0.09652 -0.17873 -0.05538 -0.16694 -0.0085 -0.16555 C 0.04653 -0.16278 0.0915 -0.17757 0.0915 -0.19468 C 0.09254 -0.21341 0.04757 -0.22937 -0.00746 -0.23214 C -0.03541 -0.23214 -0.06041 -0.22937 -0.07951 -0.22405 C -0.10451 -0.2148 -0.12048 -0.20023 -0.12048 -0.18543 C -0.12048 -0.17757 -0.11545 -0.16948 -0.10746 -0.16139 C -0.08837 -0.14682 -0.05243 -0.1348 -0.00937 -0.13364 C 0.04063 -0.13226 0.08056 -0.14543 0.08056 -0.16139 C 0.0816 -0.17757 0.0415 -0.19214 -0.0085 -0.19353 C -0.0335 -0.19468 -0.05642 -0.19214 -0.07343 -0.18682 C -0.09652 -0.17873 -0.10937 -0.16694 -0.10937 -0.15214 C -0.10937 -0.14543 -0.10538 -0.13757 -0.09843 -0.13087 C -0.08142 -0.11746 -0.04843 -0.10682 -0.01041 -0.10567 C 0.03455 -0.10567 0.07049 -0.1163 0.07049 -0.13087 C 0.07049 -0.14543 0.03559 -0.15885 -0.00937 -0.16023 C -0.03142 -0.16023 -0.05243 -0.15746 -0.06736 -0.15353 C -0.08837 -0.14682 -0.10052 -0.1348 -0.10139 -0.12278 C -0.10139 -0.1163 -0.09652 -0.1096 -0.09045 -0.10428 C -0.07552 -0.09087 -0.04548 -0.08162 -0.01146 -0.08162 C 0.02848 -0.08023 0.06163 -0.08948 0.06163 -0.10289 C 0.0625 -0.1163 0.02952 -0.12809 -0.01041 -0.12948 C -0.03038 -0.12948 -0.04948 -0.12809 -0.0625 -0.12278 C -0.08142 -0.11746 -0.09236 -0.10682 -0.09236 -0.09619 C -0.09236 -0.08948 -0.08941 -0.08416 -0.0835 -0.07885 C -0.06944 -0.06682 -0.0434 -0.05896 -0.0125 -0.05757 C 0.02448 -0.05757 0.05348 -0.06567 0.05348 -0.07769 C 0.05452 -0.08948 0.02552 -0.10035 -0.01146 -0.1015 C -0.02951 -0.1015 -0.04548 -0.10035 -0.05746 -0.09619 C -0.07448 -0.09087 -0.08437 -0.08162 -0.08437 -0.07098 C -0.08437 -0.06567 -0.08142 -0.0615 -0.07639 -0.05619 C -0.06441 -0.04555 -0.04045 -0.03908 -0.0125 -0.03769 C 0.02049 -0.0363 0.04653 -0.04439 0.04653 -0.05619 C 0.04653 -0.06567 0.02153 -0.0763 -0.01146 -0.0763 C -0.02847 -0.07769 -0.0434 -0.07491 -0.05451 -0.07237 C -0.06944 -0.06682 -0.07847 -0.05896 -0.07847 -0.04971 C -0.07847 -0.04439 -0.07552 -0.04023 -0.07048 -0.0363 C -0.05937 -0.02705 -0.0375 -0.02035 -0.01337 -0.01896 C 0.0165 -0.01757 0.04063 -0.02567 0.04063 -0.03491 C 0.04063 -0.04555 0.0165 -0.05364 -0.0125 -0.05503 C -0.02639 -0.05503 -0.04045 -0.05364 -0.05052 -0.04971 C -0.06441 -0.04555 -0.07239 -0.03908 -0.07239 -0.0296 C -0.07239 -0.02567 -0.06944 -0.02174 -0.06545 -0.01757 C -0.05538 -0.00971 -0.03646 -0.00301 -0.01337 -0.00301 C 0.0125 -0.00162 0.03455 -0.00832 0.03455 -0.01757 C 0.03455 -0.02567 0.01354 -0.03376 -0.01337 -0.03376 C -0.02552 -0.03491 -0.03837 -0.03376 -0.04739 -0.03098 C -0.05937 -0.02567 -0.06649 -0.01896 -0.06649 -0.01226 C -0.06649 -0.00832 -0.06441 -0.00439 -0.06041 -0.00162 C -0.05139 0.00624 -0.03437 0.01156 -0.01337 0.01295 C 0.01059 0.01295 0.02952 0.00624 0.02952 -0.00046 C 0.02952 -0.00832 0.01059 -0.01642 -0.01337 -0.01642 C -0.02552 -0.01642 -0.03646 -0.01503 -0.0434 -0.01226 C -0.05538 -0.00971 -0.06146 -0.00301 -0.06146 0.0037 C -0.06146 0.00624 -0.05937 0.0104 -0.05642 0.01295 C -0.04843 0.02104 -0.03246 0.02497 -0.01441 0.02636 C 0.00764 0.02636 0.02448 0.02104 0.02448 0.01433 C 0.02448 0.00624 0.00764 0.00092 -0.01337 -0.00046 C -0.02448 -0.00046 -0.03437 0.00092 -0.04149 0.0037 C -0.05139 0.00624 -0.05746 0.01156 -0.05746 0.01826 C -0.05746 0.02104 -0.05538 0.02358 -0.05243 0.02636 " pathEditMode="relative" rAng="0" ptsTypes="fffffffffffffffffffffffffffffffffffffffffffffffffffffffffffffffffff">
                                      <p:cBhvr>
                                        <p:cTn id="22" dur="2000" fill="hold"/>
                                        <p:tgtEl>
                                          <p:spTgt spid="89093"/>
                                        </p:tgtEl>
                                        <p:attrNameLst>
                                          <p:attrName>ppt_x</p:attrName>
                                          <p:attrName>ppt_y</p:attrName>
                                        </p:attrNameLst>
                                      </p:cBhvr>
                                      <p:rCtr x="12396" y="14058"/>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89094"/>
                                        </p:tgtEl>
                                        <p:attrNameLst>
                                          <p:attrName>style.visibility</p:attrName>
                                        </p:attrNameLst>
                                      </p:cBhvr>
                                      <p:to>
                                        <p:strVal val="visible"/>
                                      </p:to>
                                    </p:set>
                                    <p:animEffect transition="in" filter="wipe(down)">
                                      <p:cBhvr>
                                        <p:cTn id="27" dur="580">
                                          <p:stCondLst>
                                            <p:cond delay="0"/>
                                          </p:stCondLst>
                                        </p:cTn>
                                        <p:tgtEl>
                                          <p:spTgt spid="89094"/>
                                        </p:tgtEl>
                                      </p:cBhvr>
                                    </p:animEffect>
                                    <p:anim calcmode="lin" valueType="num">
                                      <p:cBhvr>
                                        <p:cTn id="28" dur="1822" tmFilter="0,0; 0.14,0.36; 0.43,0.73; 0.71,0.91; 1.0,1.0">
                                          <p:stCondLst>
                                            <p:cond delay="0"/>
                                          </p:stCondLst>
                                        </p:cTn>
                                        <p:tgtEl>
                                          <p:spTgt spid="8909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8909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8909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8909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89094"/>
                                        </p:tgtEl>
                                        <p:attrNameLst>
                                          <p:attrName>ppt_y</p:attrName>
                                        </p:attrNameLst>
                                      </p:cBhvr>
                                      <p:tavLst>
                                        <p:tav tm="0" fmla="#ppt_y-sin(pi*$)/81">
                                          <p:val>
                                            <p:fltVal val="0"/>
                                          </p:val>
                                        </p:tav>
                                        <p:tav tm="100000">
                                          <p:val>
                                            <p:fltVal val="1"/>
                                          </p:val>
                                        </p:tav>
                                      </p:tavLst>
                                    </p:anim>
                                    <p:animScale>
                                      <p:cBhvr>
                                        <p:cTn id="33" dur="26">
                                          <p:stCondLst>
                                            <p:cond delay="650"/>
                                          </p:stCondLst>
                                        </p:cTn>
                                        <p:tgtEl>
                                          <p:spTgt spid="89094"/>
                                        </p:tgtEl>
                                      </p:cBhvr>
                                      <p:to x="100000" y="60000"/>
                                    </p:animScale>
                                    <p:animScale>
                                      <p:cBhvr>
                                        <p:cTn id="34" dur="166" decel="50000">
                                          <p:stCondLst>
                                            <p:cond delay="676"/>
                                          </p:stCondLst>
                                        </p:cTn>
                                        <p:tgtEl>
                                          <p:spTgt spid="89094"/>
                                        </p:tgtEl>
                                      </p:cBhvr>
                                      <p:to x="100000" y="100000"/>
                                    </p:animScale>
                                    <p:animScale>
                                      <p:cBhvr>
                                        <p:cTn id="35" dur="26">
                                          <p:stCondLst>
                                            <p:cond delay="1312"/>
                                          </p:stCondLst>
                                        </p:cTn>
                                        <p:tgtEl>
                                          <p:spTgt spid="89094"/>
                                        </p:tgtEl>
                                      </p:cBhvr>
                                      <p:to x="100000" y="80000"/>
                                    </p:animScale>
                                    <p:animScale>
                                      <p:cBhvr>
                                        <p:cTn id="36" dur="166" decel="50000">
                                          <p:stCondLst>
                                            <p:cond delay="1338"/>
                                          </p:stCondLst>
                                        </p:cTn>
                                        <p:tgtEl>
                                          <p:spTgt spid="89094"/>
                                        </p:tgtEl>
                                      </p:cBhvr>
                                      <p:to x="100000" y="100000"/>
                                    </p:animScale>
                                    <p:animScale>
                                      <p:cBhvr>
                                        <p:cTn id="37" dur="26">
                                          <p:stCondLst>
                                            <p:cond delay="1642"/>
                                          </p:stCondLst>
                                        </p:cTn>
                                        <p:tgtEl>
                                          <p:spTgt spid="89094"/>
                                        </p:tgtEl>
                                      </p:cBhvr>
                                      <p:to x="100000" y="90000"/>
                                    </p:animScale>
                                    <p:animScale>
                                      <p:cBhvr>
                                        <p:cTn id="38" dur="166" decel="50000">
                                          <p:stCondLst>
                                            <p:cond delay="1668"/>
                                          </p:stCondLst>
                                        </p:cTn>
                                        <p:tgtEl>
                                          <p:spTgt spid="89094"/>
                                        </p:tgtEl>
                                      </p:cBhvr>
                                      <p:to x="100000" y="100000"/>
                                    </p:animScale>
                                    <p:animScale>
                                      <p:cBhvr>
                                        <p:cTn id="39" dur="26">
                                          <p:stCondLst>
                                            <p:cond delay="1808"/>
                                          </p:stCondLst>
                                        </p:cTn>
                                        <p:tgtEl>
                                          <p:spTgt spid="89094"/>
                                        </p:tgtEl>
                                      </p:cBhvr>
                                      <p:to x="100000" y="95000"/>
                                    </p:animScale>
                                    <p:animScale>
                                      <p:cBhvr>
                                        <p:cTn id="40" dur="166" decel="50000">
                                          <p:stCondLst>
                                            <p:cond delay="1834"/>
                                          </p:stCondLst>
                                        </p:cTn>
                                        <p:tgtEl>
                                          <p:spTgt spid="89094"/>
                                        </p:tgtEl>
                                      </p:cBhvr>
                                      <p:to x="100000" y="100000"/>
                                    </p:animScale>
                                  </p:childTnLst>
                                </p:cTn>
                              </p:par>
                              <p:par>
                                <p:cTn id="4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42" dur="2000" fill="hold"/>
                                        <p:tgtEl>
                                          <p:spTgt spid="89094"/>
                                        </p:tgtEl>
                                        <p:attrNameLst>
                                          <p:attrName>ppt_x</p:attrName>
                                          <p:attrName>ppt_y</p:attrName>
                                        </p:attrNameLst>
                                      </p:cBhvr>
                                      <p:rCtr x="12396" y="14058"/>
                                    </p:animMotion>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89095"/>
                                        </p:tgtEl>
                                        <p:attrNameLst>
                                          <p:attrName>style.visibility</p:attrName>
                                        </p:attrNameLst>
                                      </p:cBhvr>
                                      <p:to>
                                        <p:strVal val="visible"/>
                                      </p:to>
                                    </p:set>
                                    <p:animEffect transition="in" filter="wipe(down)">
                                      <p:cBhvr>
                                        <p:cTn id="47" dur="580">
                                          <p:stCondLst>
                                            <p:cond delay="0"/>
                                          </p:stCondLst>
                                        </p:cTn>
                                        <p:tgtEl>
                                          <p:spTgt spid="89095"/>
                                        </p:tgtEl>
                                      </p:cBhvr>
                                    </p:animEffect>
                                    <p:anim calcmode="lin" valueType="num">
                                      <p:cBhvr>
                                        <p:cTn id="48" dur="1822" tmFilter="0,0; 0.14,0.36; 0.43,0.73; 0.71,0.91; 1.0,1.0">
                                          <p:stCondLst>
                                            <p:cond delay="0"/>
                                          </p:stCondLst>
                                        </p:cTn>
                                        <p:tgtEl>
                                          <p:spTgt spid="89095"/>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89095"/>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89095"/>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89095"/>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89095"/>
                                        </p:tgtEl>
                                        <p:attrNameLst>
                                          <p:attrName>ppt_y</p:attrName>
                                        </p:attrNameLst>
                                      </p:cBhvr>
                                      <p:tavLst>
                                        <p:tav tm="0" fmla="#ppt_y-sin(pi*$)/81">
                                          <p:val>
                                            <p:fltVal val="0"/>
                                          </p:val>
                                        </p:tav>
                                        <p:tav tm="100000">
                                          <p:val>
                                            <p:fltVal val="1"/>
                                          </p:val>
                                        </p:tav>
                                      </p:tavLst>
                                    </p:anim>
                                    <p:animScale>
                                      <p:cBhvr>
                                        <p:cTn id="53" dur="26">
                                          <p:stCondLst>
                                            <p:cond delay="650"/>
                                          </p:stCondLst>
                                        </p:cTn>
                                        <p:tgtEl>
                                          <p:spTgt spid="89095"/>
                                        </p:tgtEl>
                                      </p:cBhvr>
                                      <p:to x="100000" y="60000"/>
                                    </p:animScale>
                                    <p:animScale>
                                      <p:cBhvr>
                                        <p:cTn id="54" dur="166" decel="50000">
                                          <p:stCondLst>
                                            <p:cond delay="676"/>
                                          </p:stCondLst>
                                        </p:cTn>
                                        <p:tgtEl>
                                          <p:spTgt spid="89095"/>
                                        </p:tgtEl>
                                      </p:cBhvr>
                                      <p:to x="100000" y="100000"/>
                                    </p:animScale>
                                    <p:animScale>
                                      <p:cBhvr>
                                        <p:cTn id="55" dur="26">
                                          <p:stCondLst>
                                            <p:cond delay="1312"/>
                                          </p:stCondLst>
                                        </p:cTn>
                                        <p:tgtEl>
                                          <p:spTgt spid="89095"/>
                                        </p:tgtEl>
                                      </p:cBhvr>
                                      <p:to x="100000" y="80000"/>
                                    </p:animScale>
                                    <p:animScale>
                                      <p:cBhvr>
                                        <p:cTn id="56" dur="166" decel="50000">
                                          <p:stCondLst>
                                            <p:cond delay="1338"/>
                                          </p:stCondLst>
                                        </p:cTn>
                                        <p:tgtEl>
                                          <p:spTgt spid="89095"/>
                                        </p:tgtEl>
                                      </p:cBhvr>
                                      <p:to x="100000" y="100000"/>
                                    </p:animScale>
                                    <p:animScale>
                                      <p:cBhvr>
                                        <p:cTn id="57" dur="26">
                                          <p:stCondLst>
                                            <p:cond delay="1642"/>
                                          </p:stCondLst>
                                        </p:cTn>
                                        <p:tgtEl>
                                          <p:spTgt spid="89095"/>
                                        </p:tgtEl>
                                      </p:cBhvr>
                                      <p:to x="100000" y="90000"/>
                                    </p:animScale>
                                    <p:animScale>
                                      <p:cBhvr>
                                        <p:cTn id="58" dur="166" decel="50000">
                                          <p:stCondLst>
                                            <p:cond delay="1668"/>
                                          </p:stCondLst>
                                        </p:cTn>
                                        <p:tgtEl>
                                          <p:spTgt spid="89095"/>
                                        </p:tgtEl>
                                      </p:cBhvr>
                                      <p:to x="100000" y="100000"/>
                                    </p:animScale>
                                    <p:animScale>
                                      <p:cBhvr>
                                        <p:cTn id="59" dur="26">
                                          <p:stCondLst>
                                            <p:cond delay="1808"/>
                                          </p:stCondLst>
                                        </p:cTn>
                                        <p:tgtEl>
                                          <p:spTgt spid="89095"/>
                                        </p:tgtEl>
                                      </p:cBhvr>
                                      <p:to x="100000" y="95000"/>
                                    </p:animScale>
                                    <p:animScale>
                                      <p:cBhvr>
                                        <p:cTn id="60" dur="166" decel="50000">
                                          <p:stCondLst>
                                            <p:cond delay="1834"/>
                                          </p:stCondLst>
                                        </p:cTn>
                                        <p:tgtEl>
                                          <p:spTgt spid="89095"/>
                                        </p:tgtEl>
                                      </p:cBhvr>
                                      <p:to x="100000" y="100000"/>
                                    </p:animScale>
                                  </p:childTnLst>
                                </p:cTn>
                              </p:par>
                              <p:par>
                                <p:cTn id="6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62" dur="2000" fill="hold"/>
                                        <p:tgtEl>
                                          <p:spTgt spid="89095"/>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a:r>
              <a:rPr lang="en-US" smtClean="0"/>
              <a:t>Buddhism: Background </a:t>
            </a:r>
          </a:p>
        </p:txBody>
      </p:sp>
      <p:sp>
        <p:nvSpPr>
          <p:cNvPr id="4099" name="Rectangle 3"/>
          <p:cNvSpPr>
            <a:spLocks noGrp="1" noChangeArrowheads="1"/>
          </p:cNvSpPr>
          <p:nvPr>
            <p:ph type="body" idx="1"/>
          </p:nvPr>
        </p:nvSpPr>
        <p:spPr/>
        <p:txBody>
          <a:bodyPr/>
          <a:lstStyle/>
          <a:p>
            <a:pPr>
              <a:lnSpc>
                <a:spcPct val="90000"/>
              </a:lnSpc>
            </a:pPr>
            <a:r>
              <a:rPr lang="en-US" sz="2800" smtClean="0"/>
              <a:t>Buddhism is one of the major religions of the world today. It was founded in India around 500 B.C. by Siddartha Gautama, aka “The Buddha.”  At various times, Buddhism has been a dominant religious, cultural, and social force in most of Asia. In each area, Buddhism has combined with elements of other religions, such as Hinduism and Shinto. Today, Buddhism has about 350 million followers. Most live in Sri Lanka, the mainland nations of Southeast Asia, and Japan. </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r>
              <a:rPr lang="en-US" dirty="0" smtClean="0"/>
              <a:t>Quote #1 </a:t>
            </a:r>
          </a:p>
        </p:txBody>
      </p:sp>
      <p:sp>
        <p:nvSpPr>
          <p:cNvPr id="22531" name="Rectangle 5"/>
          <p:cNvSpPr>
            <a:spLocks noGrp="1" noChangeArrowheads="1"/>
          </p:cNvSpPr>
          <p:nvPr>
            <p:ph type="body" sz="half" idx="1"/>
          </p:nvPr>
        </p:nvSpPr>
        <p:spPr>
          <a:xfrm>
            <a:off x="1066800" y="1752600"/>
            <a:ext cx="3810000" cy="4724400"/>
          </a:xfrm>
        </p:spPr>
        <p:txBody>
          <a:bodyPr/>
          <a:lstStyle/>
          <a:p>
            <a:r>
              <a:rPr lang="en-US" sz="2800" dirty="0" smtClean="0"/>
              <a:t>“The highest purpose is like water. Because water excels in benefiting the myriad (numerous) creatures without contending (having conflict) with them.</a:t>
            </a:r>
          </a:p>
        </p:txBody>
      </p:sp>
      <p:sp>
        <p:nvSpPr>
          <p:cNvPr id="22532" name="Content Placeholder 5"/>
          <p:cNvSpPr>
            <a:spLocks noGrp="1"/>
          </p:cNvSpPr>
          <p:nvPr>
            <p:ph sz="half" idx="2"/>
          </p:nvPr>
        </p:nvSpPr>
        <p:spPr>
          <a:xfrm>
            <a:off x="5029200" y="1752600"/>
            <a:ext cx="3810000" cy="228600"/>
          </a:xfrm>
        </p:spPr>
        <p:txBody>
          <a:bodyPr>
            <a:normAutofit fontScale="32500" lnSpcReduction="20000"/>
          </a:bodyPr>
          <a:lstStyle/>
          <a:p>
            <a:pPr marL="0" indent="0">
              <a:buNone/>
            </a:pPr>
            <a:endParaRPr lang="en-US" dirty="0" smtClean="0"/>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Quote #2 </a:t>
            </a:r>
          </a:p>
        </p:txBody>
      </p:sp>
      <p:sp>
        <p:nvSpPr>
          <p:cNvPr id="23555" name="Rectangle 4"/>
          <p:cNvSpPr>
            <a:spLocks noGrp="1" noChangeArrowheads="1"/>
          </p:cNvSpPr>
          <p:nvPr>
            <p:ph type="body" sz="half" idx="1"/>
          </p:nvPr>
        </p:nvSpPr>
        <p:spPr>
          <a:xfrm>
            <a:off x="1066800" y="1371600"/>
            <a:ext cx="3810000" cy="5105400"/>
          </a:xfrm>
        </p:spPr>
        <p:txBody>
          <a:bodyPr/>
          <a:lstStyle/>
          <a:p>
            <a:pPr>
              <a:lnSpc>
                <a:spcPct val="90000"/>
              </a:lnSpc>
            </a:pPr>
            <a:r>
              <a:rPr lang="en-US" sz="2800" smtClean="0"/>
              <a:t>Seeing that our body, with hair and skin, is derived from our parents, we should not allow it to be injured in any way.  We develop our own character and practice so as to perpetuate our name for future generations and to bring honor to our parents.” </a:t>
            </a:r>
          </a:p>
        </p:txBody>
      </p:sp>
      <p:sp>
        <p:nvSpPr>
          <p:cNvPr id="23556"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Quote #3 </a:t>
            </a:r>
          </a:p>
        </p:txBody>
      </p:sp>
      <p:sp>
        <p:nvSpPr>
          <p:cNvPr id="24579" name="Rectangle 4"/>
          <p:cNvSpPr>
            <a:spLocks noGrp="1" noChangeArrowheads="1"/>
          </p:cNvSpPr>
          <p:nvPr>
            <p:ph type="body" sz="half" idx="1"/>
          </p:nvPr>
        </p:nvSpPr>
        <p:spPr/>
        <p:txBody>
          <a:bodyPr/>
          <a:lstStyle/>
          <a:p>
            <a:r>
              <a:rPr lang="en-US" sz="2800" smtClean="0"/>
              <a:t>“The more laws and edicts (official rules) are imposed, the more thieves and bandits there will be.” </a:t>
            </a:r>
          </a:p>
        </p:txBody>
      </p:sp>
      <p:sp>
        <p:nvSpPr>
          <p:cNvPr id="24580"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Quote #4 </a:t>
            </a:r>
          </a:p>
        </p:txBody>
      </p:sp>
      <p:sp>
        <p:nvSpPr>
          <p:cNvPr id="25603" name="Rectangle 4"/>
          <p:cNvSpPr>
            <a:spLocks noGrp="1" noChangeArrowheads="1"/>
          </p:cNvSpPr>
          <p:nvPr>
            <p:ph type="body" sz="half" idx="1"/>
          </p:nvPr>
        </p:nvSpPr>
        <p:spPr/>
        <p:txBody>
          <a:bodyPr/>
          <a:lstStyle/>
          <a:p>
            <a:r>
              <a:rPr lang="en-US" sz="2800" smtClean="0"/>
              <a:t>“Like a spider caught in its own web, so is a person driven by fierce pleasures.  Break out of the web, and turn away from the world of fame and sorrow.”</a:t>
            </a:r>
          </a:p>
        </p:txBody>
      </p:sp>
      <p:sp>
        <p:nvSpPr>
          <p:cNvPr id="25604"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Quote #5 </a:t>
            </a:r>
          </a:p>
        </p:txBody>
      </p:sp>
      <p:sp>
        <p:nvSpPr>
          <p:cNvPr id="26627" name="Rectangle 4"/>
          <p:cNvSpPr>
            <a:spLocks noGrp="1" noChangeArrowheads="1"/>
          </p:cNvSpPr>
          <p:nvPr>
            <p:ph type="body" sz="half" idx="1"/>
          </p:nvPr>
        </p:nvSpPr>
        <p:spPr/>
        <p:txBody>
          <a:bodyPr/>
          <a:lstStyle/>
          <a:p>
            <a:r>
              <a:rPr lang="en-US" sz="2800" smtClean="0"/>
              <a:t>Be respectful at home, serious at work, and supportive in government.  Even as you go to unknown areas, these virtues (good qualities) are not to be abandoned.” </a:t>
            </a:r>
          </a:p>
        </p:txBody>
      </p:sp>
      <p:sp>
        <p:nvSpPr>
          <p:cNvPr id="26628"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Quote #6 </a:t>
            </a:r>
          </a:p>
        </p:txBody>
      </p:sp>
      <p:sp>
        <p:nvSpPr>
          <p:cNvPr id="27651" name="Rectangle 3"/>
          <p:cNvSpPr>
            <a:spLocks noGrp="1" noChangeArrowheads="1"/>
          </p:cNvSpPr>
          <p:nvPr>
            <p:ph type="body" sz="half" idx="1"/>
          </p:nvPr>
        </p:nvSpPr>
        <p:spPr/>
        <p:txBody>
          <a:bodyPr/>
          <a:lstStyle/>
          <a:p>
            <a:r>
              <a:rPr lang="en-US" sz="2800" smtClean="0"/>
              <a:t>“Life is a journey, death is a return to the earth, the universe is like an inn, the passing years are like dust.” </a:t>
            </a:r>
          </a:p>
        </p:txBody>
      </p:sp>
      <p:sp>
        <p:nvSpPr>
          <p:cNvPr id="27652"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Quote #7 </a:t>
            </a:r>
          </a:p>
        </p:txBody>
      </p:sp>
      <p:sp>
        <p:nvSpPr>
          <p:cNvPr id="28675" name="Rectangle 3"/>
          <p:cNvSpPr>
            <a:spLocks noGrp="1" noChangeArrowheads="1"/>
          </p:cNvSpPr>
          <p:nvPr>
            <p:ph type="body" sz="half" idx="1"/>
          </p:nvPr>
        </p:nvSpPr>
        <p:spPr/>
        <p:txBody>
          <a:bodyPr/>
          <a:lstStyle/>
          <a:p>
            <a:r>
              <a:rPr lang="en-US" sz="2800" smtClean="0"/>
              <a:t>“If a ruler himself is upright (honest) all will go well without orders. But if he himself is not upright, even though he gives orders, they will not be obeyed.” </a:t>
            </a:r>
          </a:p>
        </p:txBody>
      </p:sp>
      <p:sp>
        <p:nvSpPr>
          <p:cNvPr id="28676" name="Content Placeholder 5"/>
          <p:cNvSpPr>
            <a:spLocks noGrp="1"/>
          </p:cNvSpPr>
          <p:nvPr>
            <p:ph sz="half" idx="2"/>
          </p:nvPr>
        </p:nvSpPr>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#8</a:t>
            </a:r>
            <a:endParaRPr lang="en-US" dirty="0"/>
          </a:p>
        </p:txBody>
      </p:sp>
      <p:sp>
        <p:nvSpPr>
          <p:cNvPr id="3" name="Text Placeholder 2"/>
          <p:cNvSpPr>
            <a:spLocks noGrp="1"/>
          </p:cNvSpPr>
          <p:nvPr>
            <p:ph type="body" sz="half" idx="1"/>
          </p:nvPr>
        </p:nvSpPr>
        <p:spPr/>
        <p:txBody>
          <a:bodyPr/>
          <a:lstStyle/>
          <a:p>
            <a:r>
              <a:rPr lang="en-US" dirty="0" smtClean="0"/>
              <a:t>“Deal with difficult tasks while they are easy.  Act on large issues while they are small.”</a:t>
            </a:r>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940229148"/>
      </p:ext>
    </p:extLst>
  </p:cSld>
  <p:clrMapOvr>
    <a:masterClrMapping/>
  </p:clrMapOvr>
  <p:transition>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#9</a:t>
            </a:r>
            <a:endParaRPr lang="en-US" dirty="0"/>
          </a:p>
        </p:txBody>
      </p:sp>
      <p:sp>
        <p:nvSpPr>
          <p:cNvPr id="3" name="Text Placeholder 2"/>
          <p:cNvSpPr>
            <a:spLocks noGrp="1"/>
          </p:cNvSpPr>
          <p:nvPr>
            <p:ph type="body" sz="half" idx="1"/>
          </p:nvPr>
        </p:nvSpPr>
        <p:spPr/>
        <p:txBody>
          <a:bodyPr/>
          <a:lstStyle/>
          <a:p>
            <a:r>
              <a:rPr lang="en-US" dirty="0" smtClean="0"/>
              <a:t>“Holding on to anger is like grasping a hot coal with the intent of throwing it at someone else; you are the one getting burned.”</a:t>
            </a:r>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3369214483"/>
      </p:ext>
    </p:extLst>
  </p:cSld>
  <p:clrMapOvr>
    <a:masterClrMapping/>
  </p:clrMapOvr>
  <p:transition>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#10</a:t>
            </a:r>
            <a:endParaRPr lang="en-US" dirty="0"/>
          </a:p>
        </p:txBody>
      </p:sp>
      <p:sp>
        <p:nvSpPr>
          <p:cNvPr id="3" name="Text Placeholder 2"/>
          <p:cNvSpPr>
            <a:spLocks noGrp="1"/>
          </p:cNvSpPr>
          <p:nvPr>
            <p:ph type="body" sz="half" idx="1"/>
          </p:nvPr>
        </p:nvSpPr>
        <p:spPr/>
        <p:txBody>
          <a:bodyPr/>
          <a:lstStyle/>
          <a:p>
            <a:r>
              <a:rPr lang="en-US" dirty="0" smtClean="0"/>
              <a:t>“No one can see their reflection in running water.  It is only in still water that we can see.”</a:t>
            </a:r>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965844660"/>
      </p:ext>
    </p:extLst>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381000"/>
            <a:ext cx="7772400" cy="914400"/>
          </a:xfrm>
        </p:spPr>
        <p:txBody>
          <a:bodyPr/>
          <a:lstStyle/>
          <a:p>
            <a:r>
              <a:rPr lang="en-US" dirty="0" smtClean="0"/>
              <a:t>Buddhism Terms to Know</a:t>
            </a:r>
          </a:p>
        </p:txBody>
      </p:sp>
      <p:sp>
        <p:nvSpPr>
          <p:cNvPr id="5123" name="Rectangle 3"/>
          <p:cNvSpPr>
            <a:spLocks noGrp="1" noChangeArrowheads="1"/>
          </p:cNvSpPr>
          <p:nvPr>
            <p:ph type="body" idx="1"/>
          </p:nvPr>
        </p:nvSpPr>
        <p:spPr>
          <a:xfrm>
            <a:off x="1066800" y="1219200"/>
            <a:ext cx="7772400" cy="4724400"/>
          </a:xfrm>
        </p:spPr>
        <p:txBody>
          <a:bodyPr/>
          <a:lstStyle/>
          <a:p>
            <a:r>
              <a:rPr lang="en-US" sz="2600" dirty="0" smtClean="0"/>
              <a:t>Reincarnation = Idea that when a person dies, their soul is reborn in a new body.  Importance: your soul never dies.</a:t>
            </a:r>
          </a:p>
          <a:p>
            <a:r>
              <a:rPr lang="en-US" sz="2600" dirty="0" err="1" smtClean="0"/>
              <a:t>Siddartha</a:t>
            </a:r>
            <a:r>
              <a:rPr lang="en-US" sz="2600" dirty="0" smtClean="0"/>
              <a:t> Gautama = Buddha’s real name, (563-483 B.C.) </a:t>
            </a:r>
            <a:endParaRPr lang="en-US" sz="2600" dirty="0" smtClean="0"/>
          </a:p>
          <a:p>
            <a:r>
              <a:rPr lang="en-US" sz="2600" dirty="0" smtClean="0"/>
              <a:t>Dharma =</a:t>
            </a:r>
            <a:r>
              <a:rPr lang="en-US" sz="2600" dirty="0" smtClean="0">
                <a:effectLst/>
              </a:rPr>
              <a:t>The body of teachings expounded by the Buddha</a:t>
            </a:r>
            <a:endParaRPr lang="en-US" sz="2600" dirty="0" smtClean="0"/>
          </a:p>
          <a:p>
            <a:r>
              <a:rPr lang="en-US" sz="2600" dirty="0" smtClean="0"/>
              <a:t>Nirvana = a state of perfect peace, desiring </a:t>
            </a:r>
            <a:r>
              <a:rPr lang="en-US" sz="2600" dirty="0" smtClean="0"/>
              <a:t>nothing</a:t>
            </a:r>
          </a:p>
          <a:p>
            <a:r>
              <a:rPr lang="en-US" sz="2600" dirty="0" smtClean="0"/>
              <a:t>Karma =</a:t>
            </a:r>
            <a:r>
              <a:rPr lang="en-US" sz="2600" dirty="0"/>
              <a:t>seen</a:t>
            </a:r>
            <a:r>
              <a:rPr lang="en-US" sz="2600" dirty="0" smtClean="0">
                <a:effectLst/>
              </a:rPr>
              <a:t> </a:t>
            </a:r>
            <a:r>
              <a:rPr lang="en-US" sz="2600" dirty="0"/>
              <a:t>as</a:t>
            </a:r>
            <a:r>
              <a:rPr lang="en-US" sz="2600" dirty="0" smtClean="0">
                <a:effectLst/>
              </a:rPr>
              <a:t> </a:t>
            </a:r>
            <a:r>
              <a:rPr lang="en-US" sz="2600" dirty="0"/>
              <a:t>bringing</a:t>
            </a:r>
            <a:r>
              <a:rPr lang="en-US" sz="2600" dirty="0" smtClean="0">
                <a:effectLst/>
              </a:rPr>
              <a:t> </a:t>
            </a:r>
            <a:r>
              <a:rPr lang="en-US" sz="2600" dirty="0"/>
              <a:t>upon</a:t>
            </a:r>
            <a:r>
              <a:rPr lang="en-US" sz="2600" dirty="0" smtClean="0">
                <a:effectLst/>
              </a:rPr>
              <a:t> oneself inevitable </a:t>
            </a:r>
            <a:r>
              <a:rPr lang="en-US" sz="2600" dirty="0"/>
              <a:t>results,</a:t>
            </a:r>
            <a:r>
              <a:rPr lang="en-US" sz="2600" dirty="0" smtClean="0">
                <a:effectLst/>
              </a:rPr>
              <a:t> good </a:t>
            </a:r>
            <a:r>
              <a:rPr lang="en-US" sz="2600" dirty="0"/>
              <a:t>or</a:t>
            </a:r>
            <a:r>
              <a:rPr lang="en-US" sz="2600" dirty="0" smtClean="0">
                <a:effectLst/>
              </a:rPr>
              <a:t> </a:t>
            </a:r>
            <a:r>
              <a:rPr lang="en-US" sz="2600" dirty="0"/>
              <a:t>bad,</a:t>
            </a:r>
            <a:r>
              <a:rPr lang="en-US" sz="2600" dirty="0" smtClean="0">
                <a:effectLst/>
              </a:rPr>
              <a:t> </a:t>
            </a:r>
            <a:r>
              <a:rPr lang="en-US" sz="2600" dirty="0"/>
              <a:t>either</a:t>
            </a:r>
            <a:r>
              <a:rPr lang="en-US" sz="2600" dirty="0" smtClean="0">
                <a:effectLst/>
              </a:rPr>
              <a:t> in this </a:t>
            </a:r>
            <a:r>
              <a:rPr lang="en-US" sz="2600" dirty="0"/>
              <a:t>life</a:t>
            </a:r>
            <a:r>
              <a:rPr lang="en-US" sz="2600" dirty="0" smtClean="0">
                <a:effectLst/>
              </a:rPr>
              <a:t> </a:t>
            </a:r>
            <a:r>
              <a:rPr lang="en-US" sz="2600" dirty="0"/>
              <a:t>or</a:t>
            </a:r>
            <a:r>
              <a:rPr lang="en-US" sz="2600" dirty="0" smtClean="0">
                <a:effectLst/>
              </a:rPr>
              <a:t> in a </a:t>
            </a:r>
            <a:r>
              <a:rPr lang="en-US" sz="2600" dirty="0" smtClean="0"/>
              <a:t>reincarnation</a:t>
            </a:r>
            <a:endParaRPr lang="en-US" sz="2600" dirty="0" smtClean="0"/>
          </a:p>
          <a:p>
            <a:endParaRPr lang="en-US" dirty="0" smtClean="0"/>
          </a:p>
          <a:p>
            <a:endParaRPr lang="en-US" dirty="0" smtClean="0"/>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#11</a:t>
            </a:r>
            <a:endParaRPr lang="en-US" dirty="0"/>
          </a:p>
        </p:txBody>
      </p:sp>
      <p:sp>
        <p:nvSpPr>
          <p:cNvPr id="3" name="Text Placeholder 2"/>
          <p:cNvSpPr>
            <a:spLocks noGrp="1"/>
          </p:cNvSpPr>
          <p:nvPr>
            <p:ph type="body" sz="half" idx="1"/>
          </p:nvPr>
        </p:nvSpPr>
        <p:spPr/>
        <p:txBody>
          <a:bodyPr/>
          <a:lstStyle/>
          <a:p>
            <a:r>
              <a:rPr lang="en-US" dirty="0" smtClean="0"/>
              <a:t>“He who envies others does not obtain peace of mind.”</a:t>
            </a:r>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1932753403"/>
      </p:ext>
    </p:extLst>
  </p:cSld>
  <p:clrMapOvr>
    <a:masterClrMapping/>
  </p:clrMapOvr>
  <p:transition>
    <p:wedg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ctrTitle"/>
          </p:nvPr>
        </p:nvSpPr>
        <p:spPr>
          <a:ln>
            <a:miter lim="800000"/>
            <a:headEnd/>
            <a:tailEnd/>
          </a:ln>
        </p:spPr>
        <p:txBody>
          <a:bodyPr/>
          <a:lstStyle/>
          <a:p>
            <a:r>
              <a:rPr lang="en-US" sz="5400" smtClean="0"/>
              <a:t>Ready for the answers? </a:t>
            </a:r>
          </a:p>
        </p:txBody>
      </p:sp>
      <p:sp>
        <p:nvSpPr>
          <p:cNvPr id="29699" name="Subtitle 5"/>
          <p:cNvSpPr>
            <a:spLocks noGrp="1"/>
          </p:cNvSpPr>
          <p:nvPr>
            <p:ph type="subTitle" idx="1"/>
          </p:nvPr>
        </p:nvSpPr>
        <p:spPr>
          <a:ln w="9525"/>
          <a:extLst>
            <a:ext uri="{91240B29-F687-4F45-9708-019B960494DF}">
              <a14:hiddenLine xmlns:a14="http://schemas.microsoft.com/office/drawing/2010/main" w="6350">
                <a:solidFill>
                  <a:srgbClr val="000000"/>
                </a:solidFill>
                <a:miter lim="800000"/>
                <a:headEnd/>
                <a:tailEnd/>
              </a14:hiddenLine>
            </a:ext>
          </a:extLst>
        </p:spPr>
        <p:txBody>
          <a:bodyPr/>
          <a:lstStyle/>
          <a:p>
            <a:endParaRPr lang="en-US" smtClean="0"/>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r>
              <a:rPr lang="en-US" smtClean="0"/>
              <a:t>Quote #1 </a:t>
            </a:r>
          </a:p>
        </p:txBody>
      </p:sp>
      <p:sp>
        <p:nvSpPr>
          <p:cNvPr id="30723" name="Rectangle 5"/>
          <p:cNvSpPr>
            <a:spLocks noGrp="1" noChangeArrowheads="1"/>
          </p:cNvSpPr>
          <p:nvPr>
            <p:ph type="body" sz="half" idx="1"/>
          </p:nvPr>
        </p:nvSpPr>
        <p:spPr>
          <a:xfrm>
            <a:off x="1066800" y="1752600"/>
            <a:ext cx="3810000" cy="4724400"/>
          </a:xfrm>
        </p:spPr>
        <p:txBody>
          <a:bodyPr/>
          <a:lstStyle/>
          <a:p>
            <a:r>
              <a:rPr lang="en-US" sz="2800" smtClean="0"/>
              <a:t>“The highest purpose is like water. Because water excels in benefiting the myriad (numerous) creatures without contending (having conflict) with them.</a:t>
            </a:r>
          </a:p>
        </p:txBody>
      </p:sp>
      <p:sp>
        <p:nvSpPr>
          <p:cNvPr id="91144" name="WordArt 8"/>
          <p:cNvSpPr>
            <a:spLocks noChangeArrowheads="1" noChangeShapeType="1" noTextEdit="1"/>
          </p:cNvSpPr>
          <p:nvPr/>
        </p:nvSpPr>
        <p:spPr bwMode="auto">
          <a:xfrm>
            <a:off x="6019800" y="1524000"/>
            <a:ext cx="2209800" cy="657225"/>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Lao-Tzu</a:t>
            </a:r>
          </a:p>
        </p:txBody>
      </p:sp>
      <p:pic>
        <p:nvPicPr>
          <p:cNvPr id="91146" name="Picture 10" descr="lao060"/>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096000" y="2286000"/>
            <a:ext cx="1809750" cy="3752850"/>
          </a:xfr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91144"/>
                                        </p:tgtEl>
                                        <p:attrNameLst>
                                          <p:attrName>style.visibility</p:attrName>
                                        </p:attrNameLst>
                                      </p:cBhvr>
                                      <p:to>
                                        <p:strVal val="visible"/>
                                      </p:to>
                                    </p:set>
                                    <p:animEffect transition="in" filter="wipe(down)">
                                      <p:cBhvr>
                                        <p:cTn id="7" dur="580">
                                          <p:stCondLst>
                                            <p:cond delay="0"/>
                                          </p:stCondLst>
                                        </p:cTn>
                                        <p:tgtEl>
                                          <p:spTgt spid="91144"/>
                                        </p:tgtEl>
                                      </p:cBhvr>
                                    </p:animEffect>
                                    <p:anim calcmode="lin" valueType="num">
                                      <p:cBhvr>
                                        <p:cTn id="8" dur="1822" tmFilter="0,0; 0.14,0.36; 0.43,0.73; 0.71,0.91; 1.0,1.0">
                                          <p:stCondLst>
                                            <p:cond delay="0"/>
                                          </p:stCondLst>
                                        </p:cTn>
                                        <p:tgtEl>
                                          <p:spTgt spid="9114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114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114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114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1144"/>
                                        </p:tgtEl>
                                        <p:attrNameLst>
                                          <p:attrName>ppt_y</p:attrName>
                                        </p:attrNameLst>
                                      </p:cBhvr>
                                      <p:tavLst>
                                        <p:tav tm="0" fmla="#ppt_y-sin(pi*$)/81">
                                          <p:val>
                                            <p:fltVal val="0"/>
                                          </p:val>
                                        </p:tav>
                                        <p:tav tm="100000">
                                          <p:val>
                                            <p:fltVal val="1"/>
                                          </p:val>
                                        </p:tav>
                                      </p:tavLst>
                                    </p:anim>
                                    <p:animScale>
                                      <p:cBhvr>
                                        <p:cTn id="13" dur="26">
                                          <p:stCondLst>
                                            <p:cond delay="650"/>
                                          </p:stCondLst>
                                        </p:cTn>
                                        <p:tgtEl>
                                          <p:spTgt spid="91144"/>
                                        </p:tgtEl>
                                      </p:cBhvr>
                                      <p:to x="100000" y="60000"/>
                                    </p:animScale>
                                    <p:animScale>
                                      <p:cBhvr>
                                        <p:cTn id="14" dur="166" decel="50000">
                                          <p:stCondLst>
                                            <p:cond delay="676"/>
                                          </p:stCondLst>
                                        </p:cTn>
                                        <p:tgtEl>
                                          <p:spTgt spid="91144"/>
                                        </p:tgtEl>
                                      </p:cBhvr>
                                      <p:to x="100000" y="100000"/>
                                    </p:animScale>
                                    <p:animScale>
                                      <p:cBhvr>
                                        <p:cTn id="15" dur="26">
                                          <p:stCondLst>
                                            <p:cond delay="1312"/>
                                          </p:stCondLst>
                                        </p:cTn>
                                        <p:tgtEl>
                                          <p:spTgt spid="91144"/>
                                        </p:tgtEl>
                                      </p:cBhvr>
                                      <p:to x="100000" y="80000"/>
                                    </p:animScale>
                                    <p:animScale>
                                      <p:cBhvr>
                                        <p:cTn id="16" dur="166" decel="50000">
                                          <p:stCondLst>
                                            <p:cond delay="1338"/>
                                          </p:stCondLst>
                                        </p:cTn>
                                        <p:tgtEl>
                                          <p:spTgt spid="91144"/>
                                        </p:tgtEl>
                                      </p:cBhvr>
                                      <p:to x="100000" y="100000"/>
                                    </p:animScale>
                                    <p:animScale>
                                      <p:cBhvr>
                                        <p:cTn id="17" dur="26">
                                          <p:stCondLst>
                                            <p:cond delay="1642"/>
                                          </p:stCondLst>
                                        </p:cTn>
                                        <p:tgtEl>
                                          <p:spTgt spid="91144"/>
                                        </p:tgtEl>
                                      </p:cBhvr>
                                      <p:to x="100000" y="90000"/>
                                    </p:animScale>
                                    <p:animScale>
                                      <p:cBhvr>
                                        <p:cTn id="18" dur="166" decel="50000">
                                          <p:stCondLst>
                                            <p:cond delay="1668"/>
                                          </p:stCondLst>
                                        </p:cTn>
                                        <p:tgtEl>
                                          <p:spTgt spid="91144"/>
                                        </p:tgtEl>
                                      </p:cBhvr>
                                      <p:to x="100000" y="100000"/>
                                    </p:animScale>
                                    <p:animScale>
                                      <p:cBhvr>
                                        <p:cTn id="19" dur="26">
                                          <p:stCondLst>
                                            <p:cond delay="1808"/>
                                          </p:stCondLst>
                                        </p:cTn>
                                        <p:tgtEl>
                                          <p:spTgt spid="91144"/>
                                        </p:tgtEl>
                                      </p:cBhvr>
                                      <p:to x="100000" y="95000"/>
                                    </p:animScale>
                                    <p:animScale>
                                      <p:cBhvr>
                                        <p:cTn id="20" dur="166" decel="50000">
                                          <p:stCondLst>
                                            <p:cond delay="1834"/>
                                          </p:stCondLst>
                                        </p:cTn>
                                        <p:tgtEl>
                                          <p:spTgt spid="9114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1146"/>
                                        </p:tgtEl>
                                        <p:attrNameLst>
                                          <p:attrName>style.visibility</p:attrName>
                                        </p:attrNameLst>
                                      </p:cBhvr>
                                      <p:to>
                                        <p:strVal val="visible"/>
                                      </p:to>
                                    </p:set>
                                    <p:animEffect transition="in" filter="wipe(down)">
                                      <p:cBhvr>
                                        <p:cTn id="23" dur="580">
                                          <p:stCondLst>
                                            <p:cond delay="0"/>
                                          </p:stCondLst>
                                        </p:cTn>
                                        <p:tgtEl>
                                          <p:spTgt spid="91146"/>
                                        </p:tgtEl>
                                      </p:cBhvr>
                                    </p:animEffect>
                                    <p:anim calcmode="lin" valueType="num">
                                      <p:cBhvr>
                                        <p:cTn id="24" dur="1822" tmFilter="0,0; 0.14,0.36; 0.43,0.73; 0.71,0.91; 1.0,1.0">
                                          <p:stCondLst>
                                            <p:cond delay="0"/>
                                          </p:stCondLst>
                                        </p:cTn>
                                        <p:tgtEl>
                                          <p:spTgt spid="9114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114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114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114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1146"/>
                                        </p:tgtEl>
                                        <p:attrNameLst>
                                          <p:attrName>ppt_y</p:attrName>
                                        </p:attrNameLst>
                                      </p:cBhvr>
                                      <p:tavLst>
                                        <p:tav tm="0" fmla="#ppt_y-sin(pi*$)/81">
                                          <p:val>
                                            <p:fltVal val="0"/>
                                          </p:val>
                                        </p:tav>
                                        <p:tav tm="100000">
                                          <p:val>
                                            <p:fltVal val="1"/>
                                          </p:val>
                                        </p:tav>
                                      </p:tavLst>
                                    </p:anim>
                                    <p:animScale>
                                      <p:cBhvr>
                                        <p:cTn id="29" dur="26">
                                          <p:stCondLst>
                                            <p:cond delay="650"/>
                                          </p:stCondLst>
                                        </p:cTn>
                                        <p:tgtEl>
                                          <p:spTgt spid="91146"/>
                                        </p:tgtEl>
                                      </p:cBhvr>
                                      <p:to x="100000" y="60000"/>
                                    </p:animScale>
                                    <p:animScale>
                                      <p:cBhvr>
                                        <p:cTn id="30" dur="166" decel="50000">
                                          <p:stCondLst>
                                            <p:cond delay="676"/>
                                          </p:stCondLst>
                                        </p:cTn>
                                        <p:tgtEl>
                                          <p:spTgt spid="91146"/>
                                        </p:tgtEl>
                                      </p:cBhvr>
                                      <p:to x="100000" y="100000"/>
                                    </p:animScale>
                                    <p:animScale>
                                      <p:cBhvr>
                                        <p:cTn id="31" dur="26">
                                          <p:stCondLst>
                                            <p:cond delay="1312"/>
                                          </p:stCondLst>
                                        </p:cTn>
                                        <p:tgtEl>
                                          <p:spTgt spid="91146"/>
                                        </p:tgtEl>
                                      </p:cBhvr>
                                      <p:to x="100000" y="80000"/>
                                    </p:animScale>
                                    <p:animScale>
                                      <p:cBhvr>
                                        <p:cTn id="32" dur="166" decel="50000">
                                          <p:stCondLst>
                                            <p:cond delay="1338"/>
                                          </p:stCondLst>
                                        </p:cTn>
                                        <p:tgtEl>
                                          <p:spTgt spid="91146"/>
                                        </p:tgtEl>
                                      </p:cBhvr>
                                      <p:to x="100000" y="100000"/>
                                    </p:animScale>
                                    <p:animScale>
                                      <p:cBhvr>
                                        <p:cTn id="33" dur="26">
                                          <p:stCondLst>
                                            <p:cond delay="1642"/>
                                          </p:stCondLst>
                                        </p:cTn>
                                        <p:tgtEl>
                                          <p:spTgt spid="91146"/>
                                        </p:tgtEl>
                                      </p:cBhvr>
                                      <p:to x="100000" y="90000"/>
                                    </p:animScale>
                                    <p:animScale>
                                      <p:cBhvr>
                                        <p:cTn id="34" dur="166" decel="50000">
                                          <p:stCondLst>
                                            <p:cond delay="1668"/>
                                          </p:stCondLst>
                                        </p:cTn>
                                        <p:tgtEl>
                                          <p:spTgt spid="91146"/>
                                        </p:tgtEl>
                                      </p:cBhvr>
                                      <p:to x="100000" y="100000"/>
                                    </p:animScale>
                                    <p:animScale>
                                      <p:cBhvr>
                                        <p:cTn id="35" dur="26">
                                          <p:stCondLst>
                                            <p:cond delay="1808"/>
                                          </p:stCondLst>
                                        </p:cTn>
                                        <p:tgtEl>
                                          <p:spTgt spid="91146"/>
                                        </p:tgtEl>
                                      </p:cBhvr>
                                      <p:to x="100000" y="95000"/>
                                    </p:animScale>
                                    <p:animScale>
                                      <p:cBhvr>
                                        <p:cTn id="36" dur="166" decel="50000">
                                          <p:stCondLst>
                                            <p:cond delay="1834"/>
                                          </p:stCondLst>
                                        </p:cTn>
                                        <p:tgtEl>
                                          <p:spTgt spid="91146"/>
                                        </p:tgtEl>
                                      </p:cBhvr>
                                      <p:to x="100000" y="100000"/>
                                    </p:animScale>
                                  </p:childTnLst>
                                </p:cTn>
                              </p:par>
                              <p:par>
                                <p:cTn id="37" presetID="52" presetClass="path" presetSubtype="0" accel="50000" decel="50000" fill="hold" nodeType="withEffect">
                                  <p:stCondLst>
                                    <p:cond delay="0"/>
                                  </p:stCondLst>
                                  <p:childTnLst>
                                    <p:animMotion origin="layout" path="M -0.13125 -0.27514 C -0.1323 -0.24185 -0.07118 -0.21248 0.00572 -0.21133 C 0.06667 -0.20855 0.11667 -0.22451 0.11771 -0.24462 C 0.11771 -0.26451 0.06876 -0.28323 0.00677 -0.28439 C -0.0243 -0.28439 -0.05225 -0.28185 -0.07222 -0.27514 C -0.10122 -0.26589 -0.11823 -0.2511 -0.11823 -0.23375 C -0.11823 -0.22451 -0.1132 -0.21526 -0.10417 -0.20716 C -0.08333 -0.18982 -0.04218 -0.17826 0.00468 -0.17688 C 0.05973 -0.1741 0.10469 -0.18867 0.10469 -0.20578 C 0.10573 -0.22451 0.06077 -0.24046 0.00572 -0.24323 C -0.02222 -0.24323 -0.04723 -0.24046 -0.06631 -0.23514 C -0.09131 -0.22589 -0.1073 -0.21133 -0.1073 -0.19653 C -0.1073 -0.18867 -0.10226 -0.18081 -0.09427 -0.17271 C -0.07517 -0.15815 -0.03923 -0.14612 0.00382 -0.14497 C 0.05382 -0.14358 0.09376 -0.15676 0.09376 -0.17271 C 0.0948 -0.18867 0.05469 -0.20323 0.00468 -0.20462 C -0.02032 -0.20578 -0.04322 -0.20323 -0.06025 -0.19792 C -0.08333 -0.18982 -0.09618 -0.17826 -0.09618 -0.16347 C -0.09618 -0.15676 -0.09218 -0.1489 -0.08524 -0.14219 C -0.06822 -0.12878 -0.03525 -0.11815 0.00278 -0.11699 C 0.04775 -0.11699 0.08369 -0.12763 0.08369 -0.14219 C 0.08369 -0.15676 0.04879 -0.17017 0.00382 -0.17156 C -0.01822 -0.17156 -0.03923 -0.16878 -0.05417 -0.16485 C -0.07517 -0.15815 -0.08732 -0.14612 -0.08819 -0.1341 C -0.08819 -0.12763 -0.08333 -0.12092 -0.07725 -0.1156 C -0.06233 -0.10219 -0.0323 -0.09295 0.00174 -0.09295 C 0.04167 -0.09156 0.07483 -0.10081 0.07483 -0.11422 C 0.0757 -0.12763 0.04271 -0.13942 0.00278 -0.14081 C -0.01718 -0.14081 -0.03628 -0.13942 -0.0493 -0.1341 C -0.06822 -0.12878 -0.07916 -0.11815 -0.07916 -0.10751 C -0.07916 -0.10081 -0.07621 -0.09549 -0.07031 -0.09017 C -0.05625 -0.07815 -0.0302 -0.07029 0.0007 -0.0689 C 0.03768 -0.0689 0.06667 -0.07699 0.06667 -0.08901 C 0.06771 -0.10081 0.03872 -0.11167 0.00174 -0.11283 C -0.01632 -0.11283 -0.0323 -0.11167 -0.04427 -0.10751 C -0.06128 -0.10219 -0.07118 -0.09295 -0.07118 -0.08231 C -0.07118 -0.07699 -0.06822 -0.07283 -0.0632 -0.06751 C -0.05122 -0.05688 -0.02725 -0.0504 0.0007 -0.04901 C 0.03369 -0.04763 0.05973 -0.05572 0.05973 -0.06751 C 0.05973 -0.07699 0.03473 -0.08763 0.00174 -0.08763 C -0.01527 -0.08901 -0.0302 -0.08624 -0.04132 -0.0837 C -0.05625 -0.07815 -0.06528 -0.07029 -0.06528 -0.06104 C -0.06528 -0.05572 -0.06233 -0.05156 -0.0573 -0.04763 C -0.04618 -0.03838 -0.0243 -0.03167 -0.00017 -0.03029 C 0.02969 -0.0289 0.05382 -0.03699 0.05382 -0.04624 C 0.05382 -0.05688 0.02969 -0.06497 0.0007 -0.06636 C -0.0132 -0.06636 -0.02725 -0.06497 -0.03732 -0.06104 C -0.05122 -0.05688 -0.0592 -0.0504 -0.0592 -0.04092 C -0.0592 -0.03699 -0.05625 -0.03306 -0.05225 -0.0289 C -0.04218 -0.02104 -0.02327 -0.01433 -0.00017 -0.01433 C 0.0257 -0.01295 0.04775 -0.01965 0.04775 -0.0289 C 0.04775 -0.03699 0.02673 -0.04508 -0.00017 -0.04508 C -0.01232 -0.04624 -0.02517 -0.04508 -0.0342 -0.04231 C -0.04618 -0.03699 -0.0533 -0.03029 -0.0533 -0.02358 C -0.0533 -0.01965 -0.05122 -0.01572 -0.04723 -0.01295 C -0.0382 -0.00508 -0.02118 0.00023 -0.00017 0.00162 C 0.02378 0.00162 0.04271 -0.00508 0.04271 -0.01179 C 0.04271 -0.01965 0.02378 -0.02774 -0.00017 -0.02774 C -0.01232 -0.02774 -0.02327 -0.02636 -0.0302 -0.02358 C -0.04218 -0.02104 -0.04827 -0.01433 -0.04827 -0.00763 C -0.04827 -0.00508 -0.04618 -0.00092 -0.04322 0.00162 C -0.03525 0.00971 -0.01927 0.01364 -0.00121 0.01503 C 0.02083 0.01503 0.03768 0.00971 0.03768 0.00301 C 0.03768 -0.00508 0.02083 -0.0104 -0.00017 -0.01179 C -0.01128 -0.01179 -0.02118 -0.0104 -0.0283 -0.00763 C -0.0382 -0.00508 -0.04427 0.00023 -0.04427 0.00694 C -0.04427 0.00971 -0.04218 0.01226 -0.03923 0.01503 " pathEditMode="relative" rAng="0" ptsTypes="fffffffffffffffffffffffffffffffffffffffffffffffffffffffffffffffffff">
                                      <p:cBhvr>
                                        <p:cTn id="38" dur="2000" fill="hold"/>
                                        <p:tgtEl>
                                          <p:spTgt spid="91146"/>
                                        </p:tgtEl>
                                        <p:attrNameLst>
                                          <p:attrName>ppt_x</p:attrName>
                                          <p:attrName>ppt_y</p:attrName>
                                        </p:attrNameLst>
                                      </p:cBhvr>
                                      <p:rCtr x="12396" y="140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Quote #2 </a:t>
            </a:r>
          </a:p>
        </p:txBody>
      </p:sp>
      <p:sp>
        <p:nvSpPr>
          <p:cNvPr id="31747" name="Rectangle 4"/>
          <p:cNvSpPr>
            <a:spLocks noGrp="1" noChangeArrowheads="1"/>
          </p:cNvSpPr>
          <p:nvPr>
            <p:ph type="body" sz="half" idx="1"/>
          </p:nvPr>
        </p:nvSpPr>
        <p:spPr>
          <a:xfrm>
            <a:off x="1066800" y="1371600"/>
            <a:ext cx="3810000" cy="5105400"/>
          </a:xfrm>
        </p:spPr>
        <p:txBody>
          <a:bodyPr/>
          <a:lstStyle/>
          <a:p>
            <a:pPr>
              <a:lnSpc>
                <a:spcPct val="90000"/>
              </a:lnSpc>
            </a:pPr>
            <a:r>
              <a:rPr lang="en-US" sz="2800" smtClean="0"/>
              <a:t>Seeing that our body, with hair and skin, is derived from our parents, we should not allow it to be injured in any way.  We develop our own character and practice so as to perpetuate our name for future generations and to bring honor to our parents.” </a:t>
            </a:r>
          </a:p>
        </p:txBody>
      </p:sp>
      <p:pic>
        <p:nvPicPr>
          <p:cNvPr id="97286" name="Picture 6" descr="confucius"/>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791200" y="2590800"/>
            <a:ext cx="2311400" cy="2981325"/>
          </a:xfrm>
          <a:noFill/>
        </p:spPr>
      </p:pic>
      <p:sp>
        <p:nvSpPr>
          <p:cNvPr id="97287" name="WordArt 7"/>
          <p:cNvSpPr>
            <a:spLocks noChangeArrowheads="1" noChangeShapeType="1" noTextEdit="1"/>
          </p:cNvSpPr>
          <p:nvPr/>
        </p:nvSpPr>
        <p:spPr bwMode="auto">
          <a:xfrm>
            <a:off x="5638800" y="1600200"/>
            <a:ext cx="2638425" cy="647700"/>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79999"/>
                    </a:srgbClr>
                  </a:outerShdw>
                </a:effectLst>
                <a:latin typeface="Arial Black"/>
              </a:rPr>
              <a:t>Confucius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7286"/>
                                        </p:tgtEl>
                                        <p:attrNameLst>
                                          <p:attrName>style.visibility</p:attrName>
                                        </p:attrNameLst>
                                      </p:cBhvr>
                                      <p:to>
                                        <p:strVal val="visible"/>
                                      </p:to>
                                    </p:set>
                                    <p:animEffect transition="in" filter="wipe(down)">
                                      <p:cBhvr>
                                        <p:cTn id="7" dur="580">
                                          <p:stCondLst>
                                            <p:cond delay="0"/>
                                          </p:stCondLst>
                                        </p:cTn>
                                        <p:tgtEl>
                                          <p:spTgt spid="97286"/>
                                        </p:tgtEl>
                                      </p:cBhvr>
                                    </p:animEffect>
                                    <p:anim calcmode="lin" valueType="num">
                                      <p:cBhvr>
                                        <p:cTn id="8" dur="1822" tmFilter="0,0; 0.14,0.36; 0.43,0.73; 0.71,0.91; 1.0,1.0">
                                          <p:stCondLst>
                                            <p:cond delay="0"/>
                                          </p:stCondLst>
                                        </p:cTn>
                                        <p:tgtEl>
                                          <p:spTgt spid="9728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728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728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728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7286"/>
                                        </p:tgtEl>
                                        <p:attrNameLst>
                                          <p:attrName>ppt_y</p:attrName>
                                        </p:attrNameLst>
                                      </p:cBhvr>
                                      <p:tavLst>
                                        <p:tav tm="0" fmla="#ppt_y-sin(pi*$)/81">
                                          <p:val>
                                            <p:fltVal val="0"/>
                                          </p:val>
                                        </p:tav>
                                        <p:tav tm="100000">
                                          <p:val>
                                            <p:fltVal val="1"/>
                                          </p:val>
                                        </p:tav>
                                      </p:tavLst>
                                    </p:anim>
                                    <p:animScale>
                                      <p:cBhvr>
                                        <p:cTn id="13" dur="26">
                                          <p:stCondLst>
                                            <p:cond delay="650"/>
                                          </p:stCondLst>
                                        </p:cTn>
                                        <p:tgtEl>
                                          <p:spTgt spid="97286"/>
                                        </p:tgtEl>
                                      </p:cBhvr>
                                      <p:to x="100000" y="60000"/>
                                    </p:animScale>
                                    <p:animScale>
                                      <p:cBhvr>
                                        <p:cTn id="14" dur="166" decel="50000">
                                          <p:stCondLst>
                                            <p:cond delay="676"/>
                                          </p:stCondLst>
                                        </p:cTn>
                                        <p:tgtEl>
                                          <p:spTgt spid="97286"/>
                                        </p:tgtEl>
                                      </p:cBhvr>
                                      <p:to x="100000" y="100000"/>
                                    </p:animScale>
                                    <p:animScale>
                                      <p:cBhvr>
                                        <p:cTn id="15" dur="26">
                                          <p:stCondLst>
                                            <p:cond delay="1312"/>
                                          </p:stCondLst>
                                        </p:cTn>
                                        <p:tgtEl>
                                          <p:spTgt spid="97286"/>
                                        </p:tgtEl>
                                      </p:cBhvr>
                                      <p:to x="100000" y="80000"/>
                                    </p:animScale>
                                    <p:animScale>
                                      <p:cBhvr>
                                        <p:cTn id="16" dur="166" decel="50000">
                                          <p:stCondLst>
                                            <p:cond delay="1338"/>
                                          </p:stCondLst>
                                        </p:cTn>
                                        <p:tgtEl>
                                          <p:spTgt spid="97286"/>
                                        </p:tgtEl>
                                      </p:cBhvr>
                                      <p:to x="100000" y="100000"/>
                                    </p:animScale>
                                    <p:animScale>
                                      <p:cBhvr>
                                        <p:cTn id="17" dur="26">
                                          <p:stCondLst>
                                            <p:cond delay="1642"/>
                                          </p:stCondLst>
                                        </p:cTn>
                                        <p:tgtEl>
                                          <p:spTgt spid="97286"/>
                                        </p:tgtEl>
                                      </p:cBhvr>
                                      <p:to x="100000" y="90000"/>
                                    </p:animScale>
                                    <p:animScale>
                                      <p:cBhvr>
                                        <p:cTn id="18" dur="166" decel="50000">
                                          <p:stCondLst>
                                            <p:cond delay="1668"/>
                                          </p:stCondLst>
                                        </p:cTn>
                                        <p:tgtEl>
                                          <p:spTgt spid="97286"/>
                                        </p:tgtEl>
                                      </p:cBhvr>
                                      <p:to x="100000" y="100000"/>
                                    </p:animScale>
                                    <p:animScale>
                                      <p:cBhvr>
                                        <p:cTn id="19" dur="26">
                                          <p:stCondLst>
                                            <p:cond delay="1808"/>
                                          </p:stCondLst>
                                        </p:cTn>
                                        <p:tgtEl>
                                          <p:spTgt spid="97286"/>
                                        </p:tgtEl>
                                      </p:cBhvr>
                                      <p:to x="100000" y="95000"/>
                                    </p:animScale>
                                    <p:animScale>
                                      <p:cBhvr>
                                        <p:cTn id="20" dur="166" decel="50000">
                                          <p:stCondLst>
                                            <p:cond delay="1834"/>
                                          </p:stCondLst>
                                        </p:cTn>
                                        <p:tgtEl>
                                          <p:spTgt spid="97286"/>
                                        </p:tgtEl>
                                      </p:cBhvr>
                                      <p:to x="100000" y="100000"/>
                                    </p:animScale>
                                  </p:childTnLst>
                                </p:cTn>
                              </p:par>
                              <p:par>
                                <p:cTn id="2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22" dur="2000" fill="hold"/>
                                        <p:tgtEl>
                                          <p:spTgt spid="97286"/>
                                        </p:tgtEl>
                                        <p:attrNameLst>
                                          <p:attrName>ppt_x</p:attrName>
                                          <p:attrName>ppt_y</p:attrName>
                                        </p:attrNameLst>
                                      </p:cBhvr>
                                      <p:rCtr x="12396" y="14058"/>
                                    </p:animMotion>
                                  </p:childTnLst>
                                </p:cTn>
                              </p:par>
                              <p:par>
                                <p:cTn id="23" presetID="51" presetClass="entr" presetSubtype="0" fill="hold" grpId="0" nodeType="withEffect">
                                  <p:stCondLst>
                                    <p:cond delay="0"/>
                                  </p:stCondLst>
                                  <p:childTnLst>
                                    <p:set>
                                      <p:cBhvr>
                                        <p:cTn id="24" dur="1" fill="hold">
                                          <p:stCondLst>
                                            <p:cond delay="0"/>
                                          </p:stCondLst>
                                        </p:cTn>
                                        <p:tgtEl>
                                          <p:spTgt spid="97287"/>
                                        </p:tgtEl>
                                        <p:attrNameLst>
                                          <p:attrName>style.visibility</p:attrName>
                                        </p:attrNameLst>
                                      </p:cBhvr>
                                      <p:to>
                                        <p:strVal val="visible"/>
                                      </p:to>
                                    </p:set>
                                    <p:animEffect transition="in" filter="fade">
                                      <p:cBhvr>
                                        <p:cTn id="25" dur="770" decel="100000"/>
                                        <p:tgtEl>
                                          <p:spTgt spid="97287"/>
                                        </p:tgtEl>
                                      </p:cBhvr>
                                    </p:animEffect>
                                    <p:animScale>
                                      <p:cBhvr>
                                        <p:cTn id="26" dur="770" decel="100000"/>
                                        <p:tgtEl>
                                          <p:spTgt spid="97287"/>
                                        </p:tgtEl>
                                      </p:cBhvr>
                                      <p:from x="10000" y="10000"/>
                                      <p:to x="200000" y="450000"/>
                                    </p:animScale>
                                    <p:animScale>
                                      <p:cBhvr>
                                        <p:cTn id="27" dur="1230" accel="100000" fill="hold">
                                          <p:stCondLst>
                                            <p:cond delay="770"/>
                                          </p:stCondLst>
                                        </p:cTn>
                                        <p:tgtEl>
                                          <p:spTgt spid="97287"/>
                                        </p:tgtEl>
                                      </p:cBhvr>
                                      <p:from x="200000" y="450000"/>
                                      <p:to x="100000" y="100000"/>
                                    </p:animScale>
                                    <p:set>
                                      <p:cBhvr>
                                        <p:cTn id="28" dur="770" fill="hold"/>
                                        <p:tgtEl>
                                          <p:spTgt spid="97287"/>
                                        </p:tgtEl>
                                        <p:attrNameLst>
                                          <p:attrName>ppt_x</p:attrName>
                                        </p:attrNameLst>
                                      </p:cBhvr>
                                      <p:to>
                                        <p:strVal val="(0.5)"/>
                                      </p:to>
                                    </p:set>
                                    <p:anim from="(0.5)" to="(#ppt_x)" calcmode="lin" valueType="num">
                                      <p:cBhvr>
                                        <p:cTn id="29" dur="1230" accel="100000" fill="hold">
                                          <p:stCondLst>
                                            <p:cond delay="770"/>
                                          </p:stCondLst>
                                        </p:cTn>
                                        <p:tgtEl>
                                          <p:spTgt spid="97287"/>
                                        </p:tgtEl>
                                        <p:attrNameLst>
                                          <p:attrName>ppt_x</p:attrName>
                                        </p:attrNameLst>
                                      </p:cBhvr>
                                    </p:anim>
                                    <p:set>
                                      <p:cBhvr>
                                        <p:cTn id="30" dur="770" fill="hold"/>
                                        <p:tgtEl>
                                          <p:spTgt spid="97287"/>
                                        </p:tgtEl>
                                        <p:attrNameLst>
                                          <p:attrName>ppt_y</p:attrName>
                                        </p:attrNameLst>
                                      </p:cBhvr>
                                      <p:to>
                                        <p:strVal val="(#ppt_y+0.4)"/>
                                      </p:to>
                                    </p:set>
                                    <p:anim from="(#ppt_y+0.4)" to="(#ppt_y)" calcmode="lin" valueType="num">
                                      <p:cBhvr>
                                        <p:cTn id="31" dur="1230" accel="100000" fill="hold">
                                          <p:stCondLst>
                                            <p:cond delay="770"/>
                                          </p:stCondLst>
                                        </p:cTn>
                                        <p:tgtEl>
                                          <p:spTgt spid="9728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Quote #3 </a:t>
            </a:r>
          </a:p>
        </p:txBody>
      </p:sp>
      <p:sp>
        <p:nvSpPr>
          <p:cNvPr id="32771" name="Rectangle 4"/>
          <p:cNvSpPr>
            <a:spLocks noGrp="1" noChangeArrowheads="1"/>
          </p:cNvSpPr>
          <p:nvPr>
            <p:ph type="body" sz="half" idx="1"/>
          </p:nvPr>
        </p:nvSpPr>
        <p:spPr/>
        <p:txBody>
          <a:bodyPr/>
          <a:lstStyle/>
          <a:p>
            <a:r>
              <a:rPr lang="en-US" sz="2800" smtClean="0"/>
              <a:t>“The more laws and edicts (official rules) are imposed, the more thieves and bandits there will be.” </a:t>
            </a:r>
          </a:p>
        </p:txBody>
      </p:sp>
      <p:pic>
        <p:nvPicPr>
          <p:cNvPr id="93190" name="Picture 6" descr="lao060"/>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029325" y="1933575"/>
            <a:ext cx="1809750" cy="3752850"/>
          </a:xfrm>
          <a:noFill/>
        </p:spPr>
      </p:pic>
      <p:sp>
        <p:nvSpPr>
          <p:cNvPr id="93191" name="WordArt 7"/>
          <p:cNvSpPr>
            <a:spLocks noChangeArrowheads="1" noChangeShapeType="1" noTextEdit="1"/>
          </p:cNvSpPr>
          <p:nvPr/>
        </p:nvSpPr>
        <p:spPr bwMode="auto">
          <a:xfrm>
            <a:off x="5943600" y="914400"/>
            <a:ext cx="1962150" cy="1457325"/>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00"/>
                </a:solidFill>
                <a:latin typeface="Arial Black"/>
              </a:rPr>
              <a:t>Lao-Tzu</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3190"/>
                                        </p:tgtEl>
                                        <p:attrNameLst>
                                          <p:attrName>style.visibility</p:attrName>
                                        </p:attrNameLst>
                                      </p:cBhvr>
                                      <p:to>
                                        <p:strVal val="visible"/>
                                      </p:to>
                                    </p:set>
                                    <p:animEffect transition="in" filter="wipe(down)">
                                      <p:cBhvr>
                                        <p:cTn id="7" dur="580">
                                          <p:stCondLst>
                                            <p:cond delay="0"/>
                                          </p:stCondLst>
                                        </p:cTn>
                                        <p:tgtEl>
                                          <p:spTgt spid="93190"/>
                                        </p:tgtEl>
                                      </p:cBhvr>
                                    </p:animEffect>
                                    <p:anim calcmode="lin" valueType="num">
                                      <p:cBhvr>
                                        <p:cTn id="8" dur="1822" tmFilter="0,0; 0.14,0.36; 0.43,0.73; 0.71,0.91; 1.0,1.0">
                                          <p:stCondLst>
                                            <p:cond delay="0"/>
                                          </p:stCondLst>
                                        </p:cTn>
                                        <p:tgtEl>
                                          <p:spTgt spid="9319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319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319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319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3190"/>
                                        </p:tgtEl>
                                        <p:attrNameLst>
                                          <p:attrName>ppt_y</p:attrName>
                                        </p:attrNameLst>
                                      </p:cBhvr>
                                      <p:tavLst>
                                        <p:tav tm="0" fmla="#ppt_y-sin(pi*$)/81">
                                          <p:val>
                                            <p:fltVal val="0"/>
                                          </p:val>
                                        </p:tav>
                                        <p:tav tm="100000">
                                          <p:val>
                                            <p:fltVal val="1"/>
                                          </p:val>
                                        </p:tav>
                                      </p:tavLst>
                                    </p:anim>
                                    <p:animScale>
                                      <p:cBhvr>
                                        <p:cTn id="13" dur="26">
                                          <p:stCondLst>
                                            <p:cond delay="650"/>
                                          </p:stCondLst>
                                        </p:cTn>
                                        <p:tgtEl>
                                          <p:spTgt spid="93190"/>
                                        </p:tgtEl>
                                      </p:cBhvr>
                                      <p:to x="100000" y="60000"/>
                                    </p:animScale>
                                    <p:animScale>
                                      <p:cBhvr>
                                        <p:cTn id="14" dur="166" decel="50000">
                                          <p:stCondLst>
                                            <p:cond delay="676"/>
                                          </p:stCondLst>
                                        </p:cTn>
                                        <p:tgtEl>
                                          <p:spTgt spid="93190"/>
                                        </p:tgtEl>
                                      </p:cBhvr>
                                      <p:to x="100000" y="100000"/>
                                    </p:animScale>
                                    <p:animScale>
                                      <p:cBhvr>
                                        <p:cTn id="15" dur="26">
                                          <p:stCondLst>
                                            <p:cond delay="1312"/>
                                          </p:stCondLst>
                                        </p:cTn>
                                        <p:tgtEl>
                                          <p:spTgt spid="93190"/>
                                        </p:tgtEl>
                                      </p:cBhvr>
                                      <p:to x="100000" y="80000"/>
                                    </p:animScale>
                                    <p:animScale>
                                      <p:cBhvr>
                                        <p:cTn id="16" dur="166" decel="50000">
                                          <p:stCondLst>
                                            <p:cond delay="1338"/>
                                          </p:stCondLst>
                                        </p:cTn>
                                        <p:tgtEl>
                                          <p:spTgt spid="93190"/>
                                        </p:tgtEl>
                                      </p:cBhvr>
                                      <p:to x="100000" y="100000"/>
                                    </p:animScale>
                                    <p:animScale>
                                      <p:cBhvr>
                                        <p:cTn id="17" dur="26">
                                          <p:stCondLst>
                                            <p:cond delay="1642"/>
                                          </p:stCondLst>
                                        </p:cTn>
                                        <p:tgtEl>
                                          <p:spTgt spid="93190"/>
                                        </p:tgtEl>
                                      </p:cBhvr>
                                      <p:to x="100000" y="90000"/>
                                    </p:animScale>
                                    <p:animScale>
                                      <p:cBhvr>
                                        <p:cTn id="18" dur="166" decel="50000">
                                          <p:stCondLst>
                                            <p:cond delay="1668"/>
                                          </p:stCondLst>
                                        </p:cTn>
                                        <p:tgtEl>
                                          <p:spTgt spid="93190"/>
                                        </p:tgtEl>
                                      </p:cBhvr>
                                      <p:to x="100000" y="100000"/>
                                    </p:animScale>
                                    <p:animScale>
                                      <p:cBhvr>
                                        <p:cTn id="19" dur="26">
                                          <p:stCondLst>
                                            <p:cond delay="1808"/>
                                          </p:stCondLst>
                                        </p:cTn>
                                        <p:tgtEl>
                                          <p:spTgt spid="93190"/>
                                        </p:tgtEl>
                                      </p:cBhvr>
                                      <p:to x="100000" y="95000"/>
                                    </p:animScale>
                                    <p:animScale>
                                      <p:cBhvr>
                                        <p:cTn id="20" dur="166" decel="50000">
                                          <p:stCondLst>
                                            <p:cond delay="1834"/>
                                          </p:stCondLst>
                                        </p:cTn>
                                        <p:tgtEl>
                                          <p:spTgt spid="93190"/>
                                        </p:tgtEl>
                                      </p:cBhvr>
                                      <p:to x="100000" y="100000"/>
                                    </p:animScale>
                                  </p:childTnLst>
                                </p:cTn>
                              </p:par>
                              <p:par>
                                <p:cTn id="21" presetID="52" presetClass="path" presetSubtype="0" accel="50000" decel="50000" fill="hold" nodeType="withEffect">
                                  <p:stCondLst>
                                    <p:cond delay="0"/>
                                  </p:stCondLst>
                                  <p:childTnLst>
                                    <p:animMotion origin="layout" path="M -0.06562 -0.19052 C -0.06666 -0.15722 -0.00555 -0.12786 0.07136 -0.1267 C 0.1323 -0.12393 0.1823 -0.13988 0.18334 -0.16 C 0.18334 -0.17988 0.13438 -0.19861 0.0724 -0.19977 C 0.04132 -0.19977 0.01337 -0.19722 -0.00659 -0.19052 C -0.03559 -0.18127 -0.0526 -0.16647 -0.0526 -0.14913 C -0.0526 -0.13988 -0.04757 -0.13063 -0.03854 -0.12254 C -0.0177 -0.1052 0.02344 -0.09341 0.07032 -0.09202 C 0.12535 -0.08925 0.17032 -0.10404 0.17032 -0.12115 C 0.17136 -0.13988 0.12639 -0.15583 0.07136 -0.15861 C 0.04341 -0.15861 0.01841 -0.15583 -0.00069 -0.15052 C -0.02569 -0.14127 -0.04166 -0.1267 -0.04166 -0.1119 C -0.04166 -0.10404 -0.03663 -0.09595 -0.02864 -0.08786 C -0.00955 -0.07329 0.02639 -0.06127 0.06945 -0.06011 C 0.11945 -0.05873 0.15938 -0.0719 0.15938 -0.08786 C 0.16042 -0.10404 0.12032 -0.11861 0.07032 -0.12 C 0.04532 -0.12115 0.0224 -0.11861 0.00539 -0.11329 C -0.0177 -0.1052 -0.03055 -0.09341 -0.03055 -0.07861 C -0.03055 -0.0719 -0.02656 -0.06404 -0.01961 -0.05734 C -0.0026 -0.04393 0.03039 -0.03329 0.06841 -0.03214 C 0.11337 -0.03214 0.14931 -0.04277 0.14931 -0.05734 C 0.14931 -0.0719 0.11441 -0.08531 0.06945 -0.0867 C 0.0474 -0.0867 0.02639 -0.08393 0.01146 -0.08 C -0.00955 -0.07329 -0.0217 -0.06127 -0.02257 -0.04925 C -0.02257 -0.04277 -0.0177 -0.03607 -0.01163 -0.03075 C 0.0033 -0.01734 0.03334 -0.00809 0.06736 -0.00809 C 0.1073 -0.0067 0.14045 -0.01595 0.14045 -0.02936 C 0.14132 -0.04277 0.10834 -0.05456 0.06841 -0.05595 C 0.04844 -0.05595 0.02934 -0.05456 0.01632 -0.04925 C -0.0026 -0.04393 -0.01354 -0.03329 -0.01354 -0.02266 C -0.01354 -0.01595 -0.01059 -0.01063 -0.00468 -0.00531 C 0.00938 0.00671 0.03542 0.01457 0.06632 0.01596 C 0.1033 0.01596 0.1323 0.00786 0.1323 -0.00416 C 0.13334 -0.01595 0.10434 -0.02682 0.06736 -0.02797 C 0.04931 -0.02797 0.03334 -0.02682 0.02136 -0.02266 C 0.00434 -0.01734 -0.00555 -0.00809 -0.00555 0.00255 C -0.00555 0.00786 -0.0026 0.01203 0.00243 0.01734 C 0.01441 0.02798 0.03837 0.03445 0.06632 0.03584 C 0.09931 0.03723 0.12535 0.02914 0.12535 0.01734 C 0.12535 0.00786 0.10035 -0.00277 0.06736 -0.00277 C 0.05035 -0.00416 0.03542 -0.00138 0.02431 0.00116 C 0.00938 0.00671 0.00035 0.01457 0.00035 0.02382 C 0.00035 0.02914 0.0033 0.0333 0.00834 0.03723 C 0.01945 0.04648 0.04132 0.05318 0.06545 0.05457 C 0.09532 0.05596 0.11945 0.04786 0.11945 0.03862 C 0.11945 0.02798 0.09532 0.01989 0.06632 0.0185 C 0.05243 0.0185 0.03837 0.01989 0.0283 0.02382 C 0.01441 0.02798 0.00643 0.03445 0.00643 0.04393 C 0.00643 0.04786 0.00938 0.0518 0.01337 0.05596 C 0.02344 0.06382 0.04236 0.07052 0.06545 0.07052 C 0.09132 0.07191 0.11337 0.06521 0.11337 0.05596 C 0.11337 0.04786 0.09236 0.03977 0.06545 0.03977 C 0.0533 0.03862 0.04045 0.03977 0.03143 0.04255 C 0.01945 0.04786 0.01233 0.05457 0.01233 0.06127 C 0.01233 0.06521 0.01441 0.06914 0.01841 0.07191 C 0.02743 0.07977 0.04445 0.08509 0.06545 0.08648 C 0.08941 0.08648 0.10834 0.07977 0.10834 0.07307 C 0.10834 0.06521 0.08941 0.05711 0.06545 0.05711 C 0.0533 0.05711 0.04236 0.0585 0.03542 0.06127 C 0.02344 0.06382 0.01736 0.07052 0.01736 0.07723 C 0.01736 0.07977 0.01945 0.08393 0.0224 0.08648 C 0.03039 0.09457 0.04636 0.0985 0.06441 0.09989 C 0.08646 0.09989 0.1033 0.09457 0.1033 0.08786 C 0.1033 0.07977 0.08646 0.07445 0.06545 0.07307 C 0.05434 0.07307 0.04445 0.07445 0.03733 0.07723 C 0.02743 0.07977 0.02136 0.08509 0.02136 0.0918 C 0.02136 0.09457 0.02344 0.09711 0.02639 0.09989 " pathEditMode="relative" rAng="0" ptsTypes="fffffffffffffffffffffffffffffffffffffffffffffffffffffffffffffffffff">
                                      <p:cBhvr>
                                        <p:cTn id="22" dur="2000" fill="hold"/>
                                        <p:tgtEl>
                                          <p:spTgt spid="93190"/>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3191"/>
                                        </p:tgtEl>
                                        <p:attrNameLst>
                                          <p:attrName>style.visibility</p:attrName>
                                        </p:attrNameLst>
                                      </p:cBhvr>
                                      <p:to>
                                        <p:strVal val="visible"/>
                                      </p:to>
                                    </p:set>
                                    <p:animEffect transition="in" filter="wipe(down)">
                                      <p:cBhvr>
                                        <p:cTn id="25" dur="580">
                                          <p:stCondLst>
                                            <p:cond delay="0"/>
                                          </p:stCondLst>
                                        </p:cTn>
                                        <p:tgtEl>
                                          <p:spTgt spid="93191"/>
                                        </p:tgtEl>
                                      </p:cBhvr>
                                    </p:animEffect>
                                    <p:anim calcmode="lin" valueType="num">
                                      <p:cBhvr>
                                        <p:cTn id="26" dur="1822" tmFilter="0,0; 0.14,0.36; 0.43,0.73; 0.71,0.91; 1.0,1.0">
                                          <p:stCondLst>
                                            <p:cond delay="0"/>
                                          </p:stCondLst>
                                        </p:cTn>
                                        <p:tgtEl>
                                          <p:spTgt spid="9319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319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319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319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3191"/>
                                        </p:tgtEl>
                                        <p:attrNameLst>
                                          <p:attrName>ppt_y</p:attrName>
                                        </p:attrNameLst>
                                      </p:cBhvr>
                                      <p:tavLst>
                                        <p:tav tm="0" fmla="#ppt_y-sin(pi*$)/81">
                                          <p:val>
                                            <p:fltVal val="0"/>
                                          </p:val>
                                        </p:tav>
                                        <p:tav tm="100000">
                                          <p:val>
                                            <p:fltVal val="1"/>
                                          </p:val>
                                        </p:tav>
                                      </p:tavLst>
                                    </p:anim>
                                    <p:animScale>
                                      <p:cBhvr>
                                        <p:cTn id="31" dur="26">
                                          <p:stCondLst>
                                            <p:cond delay="650"/>
                                          </p:stCondLst>
                                        </p:cTn>
                                        <p:tgtEl>
                                          <p:spTgt spid="93191"/>
                                        </p:tgtEl>
                                      </p:cBhvr>
                                      <p:to x="100000" y="60000"/>
                                    </p:animScale>
                                    <p:animScale>
                                      <p:cBhvr>
                                        <p:cTn id="32" dur="166" decel="50000">
                                          <p:stCondLst>
                                            <p:cond delay="676"/>
                                          </p:stCondLst>
                                        </p:cTn>
                                        <p:tgtEl>
                                          <p:spTgt spid="93191"/>
                                        </p:tgtEl>
                                      </p:cBhvr>
                                      <p:to x="100000" y="100000"/>
                                    </p:animScale>
                                    <p:animScale>
                                      <p:cBhvr>
                                        <p:cTn id="33" dur="26">
                                          <p:stCondLst>
                                            <p:cond delay="1312"/>
                                          </p:stCondLst>
                                        </p:cTn>
                                        <p:tgtEl>
                                          <p:spTgt spid="93191"/>
                                        </p:tgtEl>
                                      </p:cBhvr>
                                      <p:to x="100000" y="80000"/>
                                    </p:animScale>
                                    <p:animScale>
                                      <p:cBhvr>
                                        <p:cTn id="34" dur="166" decel="50000">
                                          <p:stCondLst>
                                            <p:cond delay="1338"/>
                                          </p:stCondLst>
                                        </p:cTn>
                                        <p:tgtEl>
                                          <p:spTgt spid="93191"/>
                                        </p:tgtEl>
                                      </p:cBhvr>
                                      <p:to x="100000" y="100000"/>
                                    </p:animScale>
                                    <p:animScale>
                                      <p:cBhvr>
                                        <p:cTn id="35" dur="26">
                                          <p:stCondLst>
                                            <p:cond delay="1642"/>
                                          </p:stCondLst>
                                        </p:cTn>
                                        <p:tgtEl>
                                          <p:spTgt spid="93191"/>
                                        </p:tgtEl>
                                      </p:cBhvr>
                                      <p:to x="100000" y="90000"/>
                                    </p:animScale>
                                    <p:animScale>
                                      <p:cBhvr>
                                        <p:cTn id="36" dur="166" decel="50000">
                                          <p:stCondLst>
                                            <p:cond delay="1668"/>
                                          </p:stCondLst>
                                        </p:cTn>
                                        <p:tgtEl>
                                          <p:spTgt spid="93191"/>
                                        </p:tgtEl>
                                      </p:cBhvr>
                                      <p:to x="100000" y="100000"/>
                                    </p:animScale>
                                    <p:animScale>
                                      <p:cBhvr>
                                        <p:cTn id="37" dur="26">
                                          <p:stCondLst>
                                            <p:cond delay="1808"/>
                                          </p:stCondLst>
                                        </p:cTn>
                                        <p:tgtEl>
                                          <p:spTgt spid="93191"/>
                                        </p:tgtEl>
                                      </p:cBhvr>
                                      <p:to x="100000" y="95000"/>
                                    </p:animScale>
                                    <p:animScale>
                                      <p:cBhvr>
                                        <p:cTn id="38" dur="166" decel="50000">
                                          <p:stCondLst>
                                            <p:cond delay="1834"/>
                                          </p:stCondLst>
                                        </p:cTn>
                                        <p:tgtEl>
                                          <p:spTgt spid="931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Quote #4 </a:t>
            </a:r>
          </a:p>
        </p:txBody>
      </p:sp>
      <p:sp>
        <p:nvSpPr>
          <p:cNvPr id="33795" name="Rectangle 4"/>
          <p:cNvSpPr>
            <a:spLocks noGrp="1" noChangeArrowheads="1"/>
          </p:cNvSpPr>
          <p:nvPr>
            <p:ph type="body" sz="half" idx="1"/>
          </p:nvPr>
        </p:nvSpPr>
        <p:spPr/>
        <p:txBody>
          <a:bodyPr/>
          <a:lstStyle/>
          <a:p>
            <a:r>
              <a:rPr lang="en-US" sz="2800" smtClean="0"/>
              <a:t>“Like a spider caught in its own web, so is a person driven by fierce pleasures.  Break out of the web, and turn away from the world of fame and sorrow.”</a:t>
            </a:r>
          </a:p>
        </p:txBody>
      </p:sp>
      <p:pic>
        <p:nvPicPr>
          <p:cNvPr id="101382" name="Picture 6" descr="buddha-sm"/>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486400" y="2667000"/>
            <a:ext cx="2943225" cy="2708275"/>
          </a:xfrm>
          <a:noFill/>
        </p:spPr>
      </p:pic>
      <p:sp>
        <p:nvSpPr>
          <p:cNvPr id="101383" name="WordArt 7"/>
          <p:cNvSpPr>
            <a:spLocks noChangeArrowheads="1" noChangeShapeType="1" noTextEdit="1"/>
          </p:cNvSpPr>
          <p:nvPr/>
        </p:nvSpPr>
        <p:spPr bwMode="auto">
          <a:xfrm>
            <a:off x="6172200" y="1905000"/>
            <a:ext cx="1971675" cy="5715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Buddha</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101382"/>
                                        </p:tgtEl>
                                        <p:attrNameLst>
                                          <p:attrName>style.visibility</p:attrName>
                                        </p:attrNameLst>
                                      </p:cBhvr>
                                      <p:to>
                                        <p:strVal val="visible"/>
                                      </p:to>
                                    </p:set>
                                    <p:animEffect transition="in" filter="wipe(down)">
                                      <p:cBhvr>
                                        <p:cTn id="7" dur="580">
                                          <p:stCondLst>
                                            <p:cond delay="0"/>
                                          </p:stCondLst>
                                        </p:cTn>
                                        <p:tgtEl>
                                          <p:spTgt spid="101382"/>
                                        </p:tgtEl>
                                      </p:cBhvr>
                                    </p:animEffect>
                                    <p:anim calcmode="lin" valueType="num">
                                      <p:cBhvr>
                                        <p:cTn id="8" dur="1822" tmFilter="0,0; 0.14,0.36; 0.43,0.73; 0.71,0.91; 1.0,1.0">
                                          <p:stCondLst>
                                            <p:cond delay="0"/>
                                          </p:stCondLst>
                                        </p:cTn>
                                        <p:tgtEl>
                                          <p:spTgt spid="10138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138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138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138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1382"/>
                                        </p:tgtEl>
                                        <p:attrNameLst>
                                          <p:attrName>ppt_y</p:attrName>
                                        </p:attrNameLst>
                                      </p:cBhvr>
                                      <p:tavLst>
                                        <p:tav tm="0" fmla="#ppt_y-sin(pi*$)/81">
                                          <p:val>
                                            <p:fltVal val="0"/>
                                          </p:val>
                                        </p:tav>
                                        <p:tav tm="100000">
                                          <p:val>
                                            <p:fltVal val="1"/>
                                          </p:val>
                                        </p:tav>
                                      </p:tavLst>
                                    </p:anim>
                                    <p:animScale>
                                      <p:cBhvr>
                                        <p:cTn id="13" dur="26">
                                          <p:stCondLst>
                                            <p:cond delay="650"/>
                                          </p:stCondLst>
                                        </p:cTn>
                                        <p:tgtEl>
                                          <p:spTgt spid="101382"/>
                                        </p:tgtEl>
                                      </p:cBhvr>
                                      <p:to x="100000" y="60000"/>
                                    </p:animScale>
                                    <p:animScale>
                                      <p:cBhvr>
                                        <p:cTn id="14" dur="166" decel="50000">
                                          <p:stCondLst>
                                            <p:cond delay="676"/>
                                          </p:stCondLst>
                                        </p:cTn>
                                        <p:tgtEl>
                                          <p:spTgt spid="101382"/>
                                        </p:tgtEl>
                                      </p:cBhvr>
                                      <p:to x="100000" y="100000"/>
                                    </p:animScale>
                                    <p:animScale>
                                      <p:cBhvr>
                                        <p:cTn id="15" dur="26">
                                          <p:stCondLst>
                                            <p:cond delay="1312"/>
                                          </p:stCondLst>
                                        </p:cTn>
                                        <p:tgtEl>
                                          <p:spTgt spid="101382"/>
                                        </p:tgtEl>
                                      </p:cBhvr>
                                      <p:to x="100000" y="80000"/>
                                    </p:animScale>
                                    <p:animScale>
                                      <p:cBhvr>
                                        <p:cTn id="16" dur="166" decel="50000">
                                          <p:stCondLst>
                                            <p:cond delay="1338"/>
                                          </p:stCondLst>
                                        </p:cTn>
                                        <p:tgtEl>
                                          <p:spTgt spid="101382"/>
                                        </p:tgtEl>
                                      </p:cBhvr>
                                      <p:to x="100000" y="100000"/>
                                    </p:animScale>
                                    <p:animScale>
                                      <p:cBhvr>
                                        <p:cTn id="17" dur="26">
                                          <p:stCondLst>
                                            <p:cond delay="1642"/>
                                          </p:stCondLst>
                                        </p:cTn>
                                        <p:tgtEl>
                                          <p:spTgt spid="101382"/>
                                        </p:tgtEl>
                                      </p:cBhvr>
                                      <p:to x="100000" y="90000"/>
                                    </p:animScale>
                                    <p:animScale>
                                      <p:cBhvr>
                                        <p:cTn id="18" dur="166" decel="50000">
                                          <p:stCondLst>
                                            <p:cond delay="1668"/>
                                          </p:stCondLst>
                                        </p:cTn>
                                        <p:tgtEl>
                                          <p:spTgt spid="101382"/>
                                        </p:tgtEl>
                                      </p:cBhvr>
                                      <p:to x="100000" y="100000"/>
                                    </p:animScale>
                                    <p:animScale>
                                      <p:cBhvr>
                                        <p:cTn id="19" dur="26">
                                          <p:stCondLst>
                                            <p:cond delay="1808"/>
                                          </p:stCondLst>
                                        </p:cTn>
                                        <p:tgtEl>
                                          <p:spTgt spid="101382"/>
                                        </p:tgtEl>
                                      </p:cBhvr>
                                      <p:to x="100000" y="95000"/>
                                    </p:animScale>
                                    <p:animScale>
                                      <p:cBhvr>
                                        <p:cTn id="20" dur="166" decel="50000">
                                          <p:stCondLst>
                                            <p:cond delay="1834"/>
                                          </p:stCondLst>
                                        </p:cTn>
                                        <p:tgtEl>
                                          <p:spTgt spid="101382"/>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101382"/>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101383"/>
                                        </p:tgtEl>
                                        <p:attrNameLst>
                                          <p:attrName>style.visibility</p:attrName>
                                        </p:attrNameLst>
                                      </p:cBhvr>
                                      <p:to>
                                        <p:strVal val="visible"/>
                                      </p:to>
                                    </p:set>
                                    <p:animEffect transition="in" filter="wipe(down)">
                                      <p:cBhvr>
                                        <p:cTn id="25" dur="580">
                                          <p:stCondLst>
                                            <p:cond delay="0"/>
                                          </p:stCondLst>
                                        </p:cTn>
                                        <p:tgtEl>
                                          <p:spTgt spid="101383"/>
                                        </p:tgtEl>
                                      </p:cBhvr>
                                    </p:animEffect>
                                    <p:anim calcmode="lin" valueType="num">
                                      <p:cBhvr>
                                        <p:cTn id="26" dur="1822" tmFilter="0,0; 0.14,0.36; 0.43,0.73; 0.71,0.91; 1.0,1.0">
                                          <p:stCondLst>
                                            <p:cond delay="0"/>
                                          </p:stCondLst>
                                        </p:cTn>
                                        <p:tgtEl>
                                          <p:spTgt spid="10138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138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138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138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1383"/>
                                        </p:tgtEl>
                                        <p:attrNameLst>
                                          <p:attrName>ppt_y</p:attrName>
                                        </p:attrNameLst>
                                      </p:cBhvr>
                                      <p:tavLst>
                                        <p:tav tm="0" fmla="#ppt_y-sin(pi*$)/81">
                                          <p:val>
                                            <p:fltVal val="0"/>
                                          </p:val>
                                        </p:tav>
                                        <p:tav tm="100000">
                                          <p:val>
                                            <p:fltVal val="1"/>
                                          </p:val>
                                        </p:tav>
                                      </p:tavLst>
                                    </p:anim>
                                    <p:animScale>
                                      <p:cBhvr>
                                        <p:cTn id="31" dur="26">
                                          <p:stCondLst>
                                            <p:cond delay="650"/>
                                          </p:stCondLst>
                                        </p:cTn>
                                        <p:tgtEl>
                                          <p:spTgt spid="101383"/>
                                        </p:tgtEl>
                                      </p:cBhvr>
                                      <p:to x="100000" y="60000"/>
                                    </p:animScale>
                                    <p:animScale>
                                      <p:cBhvr>
                                        <p:cTn id="32" dur="166" decel="50000">
                                          <p:stCondLst>
                                            <p:cond delay="676"/>
                                          </p:stCondLst>
                                        </p:cTn>
                                        <p:tgtEl>
                                          <p:spTgt spid="101383"/>
                                        </p:tgtEl>
                                      </p:cBhvr>
                                      <p:to x="100000" y="100000"/>
                                    </p:animScale>
                                    <p:animScale>
                                      <p:cBhvr>
                                        <p:cTn id="33" dur="26">
                                          <p:stCondLst>
                                            <p:cond delay="1312"/>
                                          </p:stCondLst>
                                        </p:cTn>
                                        <p:tgtEl>
                                          <p:spTgt spid="101383"/>
                                        </p:tgtEl>
                                      </p:cBhvr>
                                      <p:to x="100000" y="80000"/>
                                    </p:animScale>
                                    <p:animScale>
                                      <p:cBhvr>
                                        <p:cTn id="34" dur="166" decel="50000">
                                          <p:stCondLst>
                                            <p:cond delay="1338"/>
                                          </p:stCondLst>
                                        </p:cTn>
                                        <p:tgtEl>
                                          <p:spTgt spid="101383"/>
                                        </p:tgtEl>
                                      </p:cBhvr>
                                      <p:to x="100000" y="100000"/>
                                    </p:animScale>
                                    <p:animScale>
                                      <p:cBhvr>
                                        <p:cTn id="35" dur="26">
                                          <p:stCondLst>
                                            <p:cond delay="1642"/>
                                          </p:stCondLst>
                                        </p:cTn>
                                        <p:tgtEl>
                                          <p:spTgt spid="101383"/>
                                        </p:tgtEl>
                                      </p:cBhvr>
                                      <p:to x="100000" y="90000"/>
                                    </p:animScale>
                                    <p:animScale>
                                      <p:cBhvr>
                                        <p:cTn id="36" dur="166" decel="50000">
                                          <p:stCondLst>
                                            <p:cond delay="1668"/>
                                          </p:stCondLst>
                                        </p:cTn>
                                        <p:tgtEl>
                                          <p:spTgt spid="101383"/>
                                        </p:tgtEl>
                                      </p:cBhvr>
                                      <p:to x="100000" y="100000"/>
                                    </p:animScale>
                                    <p:animScale>
                                      <p:cBhvr>
                                        <p:cTn id="37" dur="26">
                                          <p:stCondLst>
                                            <p:cond delay="1808"/>
                                          </p:stCondLst>
                                        </p:cTn>
                                        <p:tgtEl>
                                          <p:spTgt spid="101383"/>
                                        </p:tgtEl>
                                      </p:cBhvr>
                                      <p:to x="100000" y="95000"/>
                                    </p:animScale>
                                    <p:animScale>
                                      <p:cBhvr>
                                        <p:cTn id="38" dur="166" decel="50000">
                                          <p:stCondLst>
                                            <p:cond delay="1834"/>
                                          </p:stCondLst>
                                        </p:cTn>
                                        <p:tgtEl>
                                          <p:spTgt spid="10138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Quote #5 </a:t>
            </a:r>
          </a:p>
        </p:txBody>
      </p:sp>
      <p:sp>
        <p:nvSpPr>
          <p:cNvPr id="34819" name="Rectangle 4"/>
          <p:cNvSpPr>
            <a:spLocks noGrp="1" noChangeArrowheads="1"/>
          </p:cNvSpPr>
          <p:nvPr>
            <p:ph type="body" sz="half" idx="1"/>
          </p:nvPr>
        </p:nvSpPr>
        <p:spPr/>
        <p:txBody>
          <a:bodyPr/>
          <a:lstStyle/>
          <a:p>
            <a:r>
              <a:rPr lang="en-US" sz="2800" smtClean="0"/>
              <a:t>Be respectful at home, serious at work, and supportive in government.  Even as you go to unknown areas, these virtues (good qualities) are not to be abandoned.” </a:t>
            </a:r>
          </a:p>
        </p:txBody>
      </p:sp>
      <p:pic>
        <p:nvPicPr>
          <p:cNvPr id="95238" name="Picture 6" descr="confucius"/>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81700" y="2286000"/>
            <a:ext cx="2133600" cy="2752725"/>
          </a:xfrm>
          <a:noFill/>
        </p:spPr>
      </p:pic>
      <p:sp>
        <p:nvSpPr>
          <p:cNvPr id="95239" name="WordArt 7"/>
          <p:cNvSpPr>
            <a:spLocks noChangeArrowheads="1" noChangeShapeType="1" noTextEdit="1"/>
          </p:cNvSpPr>
          <p:nvPr/>
        </p:nvSpPr>
        <p:spPr bwMode="auto">
          <a:xfrm>
            <a:off x="5791200" y="1676400"/>
            <a:ext cx="2486025" cy="647700"/>
          </a:xfrm>
          <a:prstGeom prst="rect">
            <a:avLst/>
          </a:prstGeom>
        </p:spPr>
        <p:txBody>
          <a:bodyPr spcFirstLastPara="1" wrap="none" fromWordArt="1">
            <a:prstTxWarp prst="textArchUp">
              <a:avLst>
                <a:gd name="adj" fmla="val 10800004"/>
              </a:avLst>
            </a:prstTxWarp>
          </a:bodyPr>
          <a:lstStyle/>
          <a:p>
            <a:pPr algn="ctr"/>
            <a:r>
              <a:rPr lang="en-US" sz="3600" kern="10">
                <a:ln w="9525">
                  <a:solidFill>
                    <a:srgbClr val="000000"/>
                  </a:solidFill>
                  <a:round/>
                  <a:headEnd/>
                  <a:tailEnd/>
                </a:ln>
                <a:solidFill>
                  <a:srgbClr val="000000"/>
                </a:solidFill>
                <a:latin typeface="Arial Black"/>
              </a:rPr>
              <a:t>Confucius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5238"/>
                                        </p:tgtEl>
                                        <p:attrNameLst>
                                          <p:attrName>style.visibility</p:attrName>
                                        </p:attrNameLst>
                                      </p:cBhvr>
                                      <p:to>
                                        <p:strVal val="visible"/>
                                      </p:to>
                                    </p:set>
                                    <p:animEffect transition="in" filter="wipe(down)">
                                      <p:cBhvr>
                                        <p:cTn id="7" dur="580">
                                          <p:stCondLst>
                                            <p:cond delay="0"/>
                                          </p:stCondLst>
                                        </p:cTn>
                                        <p:tgtEl>
                                          <p:spTgt spid="95238"/>
                                        </p:tgtEl>
                                      </p:cBhvr>
                                    </p:animEffect>
                                    <p:anim calcmode="lin" valueType="num">
                                      <p:cBhvr>
                                        <p:cTn id="8" dur="1822" tmFilter="0,0; 0.14,0.36; 0.43,0.73; 0.71,0.91; 1.0,1.0">
                                          <p:stCondLst>
                                            <p:cond delay="0"/>
                                          </p:stCondLst>
                                        </p:cTn>
                                        <p:tgtEl>
                                          <p:spTgt spid="9523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523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523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523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5238"/>
                                        </p:tgtEl>
                                        <p:attrNameLst>
                                          <p:attrName>ppt_y</p:attrName>
                                        </p:attrNameLst>
                                      </p:cBhvr>
                                      <p:tavLst>
                                        <p:tav tm="0" fmla="#ppt_y-sin(pi*$)/81">
                                          <p:val>
                                            <p:fltVal val="0"/>
                                          </p:val>
                                        </p:tav>
                                        <p:tav tm="100000">
                                          <p:val>
                                            <p:fltVal val="1"/>
                                          </p:val>
                                        </p:tav>
                                      </p:tavLst>
                                    </p:anim>
                                    <p:animScale>
                                      <p:cBhvr>
                                        <p:cTn id="13" dur="26">
                                          <p:stCondLst>
                                            <p:cond delay="650"/>
                                          </p:stCondLst>
                                        </p:cTn>
                                        <p:tgtEl>
                                          <p:spTgt spid="95238"/>
                                        </p:tgtEl>
                                      </p:cBhvr>
                                      <p:to x="100000" y="60000"/>
                                    </p:animScale>
                                    <p:animScale>
                                      <p:cBhvr>
                                        <p:cTn id="14" dur="166" decel="50000">
                                          <p:stCondLst>
                                            <p:cond delay="676"/>
                                          </p:stCondLst>
                                        </p:cTn>
                                        <p:tgtEl>
                                          <p:spTgt spid="95238"/>
                                        </p:tgtEl>
                                      </p:cBhvr>
                                      <p:to x="100000" y="100000"/>
                                    </p:animScale>
                                    <p:animScale>
                                      <p:cBhvr>
                                        <p:cTn id="15" dur="26">
                                          <p:stCondLst>
                                            <p:cond delay="1312"/>
                                          </p:stCondLst>
                                        </p:cTn>
                                        <p:tgtEl>
                                          <p:spTgt spid="95238"/>
                                        </p:tgtEl>
                                      </p:cBhvr>
                                      <p:to x="100000" y="80000"/>
                                    </p:animScale>
                                    <p:animScale>
                                      <p:cBhvr>
                                        <p:cTn id="16" dur="166" decel="50000">
                                          <p:stCondLst>
                                            <p:cond delay="1338"/>
                                          </p:stCondLst>
                                        </p:cTn>
                                        <p:tgtEl>
                                          <p:spTgt spid="95238"/>
                                        </p:tgtEl>
                                      </p:cBhvr>
                                      <p:to x="100000" y="100000"/>
                                    </p:animScale>
                                    <p:animScale>
                                      <p:cBhvr>
                                        <p:cTn id="17" dur="26">
                                          <p:stCondLst>
                                            <p:cond delay="1642"/>
                                          </p:stCondLst>
                                        </p:cTn>
                                        <p:tgtEl>
                                          <p:spTgt spid="95238"/>
                                        </p:tgtEl>
                                      </p:cBhvr>
                                      <p:to x="100000" y="90000"/>
                                    </p:animScale>
                                    <p:animScale>
                                      <p:cBhvr>
                                        <p:cTn id="18" dur="166" decel="50000">
                                          <p:stCondLst>
                                            <p:cond delay="1668"/>
                                          </p:stCondLst>
                                        </p:cTn>
                                        <p:tgtEl>
                                          <p:spTgt spid="95238"/>
                                        </p:tgtEl>
                                      </p:cBhvr>
                                      <p:to x="100000" y="100000"/>
                                    </p:animScale>
                                    <p:animScale>
                                      <p:cBhvr>
                                        <p:cTn id="19" dur="26">
                                          <p:stCondLst>
                                            <p:cond delay="1808"/>
                                          </p:stCondLst>
                                        </p:cTn>
                                        <p:tgtEl>
                                          <p:spTgt spid="95238"/>
                                        </p:tgtEl>
                                      </p:cBhvr>
                                      <p:to x="100000" y="95000"/>
                                    </p:animScale>
                                    <p:animScale>
                                      <p:cBhvr>
                                        <p:cTn id="20" dur="166" decel="50000">
                                          <p:stCondLst>
                                            <p:cond delay="1834"/>
                                          </p:stCondLst>
                                        </p:cTn>
                                        <p:tgtEl>
                                          <p:spTgt spid="95238"/>
                                        </p:tgtEl>
                                      </p:cBhvr>
                                      <p:to x="100000" y="100000"/>
                                    </p:animScale>
                                  </p:childTnLst>
                                </p:cTn>
                              </p:par>
                              <p:par>
                                <p:cTn id="21" presetID="52" presetClass="path" presetSubtype="0" accel="50000" decel="50000" fill="hold" nodeType="withEffect">
                                  <p:stCondLst>
                                    <p:cond delay="0"/>
                                  </p:stCondLst>
                                  <p:childTnLst>
                                    <p:animMotion origin="layout" path="M -0.08646 -0.2252 C -0.0875 -0.19191 -0.02639 -0.16254 0.05052 -0.16139 C 0.11146 -0.15861 0.16146 -0.17456 0.1625 -0.19468 C 0.1625 -0.21456 0.11354 -0.23329 0.05156 -0.23445 C 0.02048 -0.23445 -0.00747 -0.23191 -0.02743 -0.2252 C -0.05643 -0.21595 -0.07344 -0.20115 -0.07344 -0.18381 C -0.07344 -0.17456 -0.06841 -0.16532 -0.05938 -0.15722 C -0.03854 -0.13988 0.0026 -0.12809 0.04948 -0.1267 C 0.10451 -0.12393 0.14948 -0.13873 0.14948 -0.15584 C 0.15052 -0.17456 0.10555 -0.19052 0.05052 -0.19329 C 0.02257 -0.19329 -0.00243 -0.19052 -0.02153 -0.1852 C -0.04653 -0.17595 -0.0625 -0.16139 -0.0625 -0.14659 C -0.0625 -0.13873 -0.05747 -0.13063 -0.04948 -0.12254 C -0.03039 -0.10798 0.00555 -0.09595 0.04861 -0.0948 C 0.09861 -0.09341 0.13854 -0.10659 0.13854 -0.12254 C 0.13958 -0.13873 0.09948 -0.15329 0.04948 -0.15468 C 0.02448 -0.15584 0.00156 -0.15329 -0.01545 -0.14798 C -0.03854 -0.13988 -0.05139 -0.12809 -0.05139 -0.11329 C -0.05139 -0.10659 -0.0474 -0.09873 -0.04045 -0.09202 C -0.02344 -0.07861 0.00955 -0.06798 0.04757 -0.06682 C 0.09253 -0.06682 0.12847 -0.07746 0.12847 -0.09202 C 0.12847 -0.10659 0.09357 -0.12 0.04861 -0.12139 C 0.02656 -0.12139 0.00555 -0.11861 -0.00938 -0.11468 C -0.03039 -0.10798 -0.04254 -0.09595 -0.04341 -0.08393 C -0.04341 -0.07746 -0.03854 -0.07075 -0.03247 -0.06543 C -0.01754 -0.05202 0.0125 -0.04277 0.04652 -0.04277 C 0.08646 -0.04139 0.11961 -0.05063 0.11961 -0.06404 C 0.12048 -0.07746 0.0875 -0.08925 0.04757 -0.09063 C 0.0276 -0.09063 0.0085 -0.08925 -0.00452 -0.08393 C -0.02344 -0.07861 -0.03438 -0.06798 -0.03438 -0.05734 C -0.03438 -0.05063 -0.03143 -0.04532 -0.02552 -0.04 C -0.01146 -0.02798 0.01458 -0.02011 0.04548 -0.01873 C 0.08246 -0.01873 0.11146 -0.02682 0.11146 -0.03884 C 0.1125 -0.05063 0.0835 -0.0615 0.04652 -0.06266 C 0.02847 -0.06266 0.0125 -0.0615 0.00052 -0.05734 C -0.0165 -0.05202 -0.02639 -0.04277 -0.02639 -0.03214 C -0.02639 -0.02682 -0.02344 -0.02266 -0.01841 -0.01734 C -0.00643 -0.0067 0.01753 -0.00023 0.04548 0.00116 C 0.07847 0.00254 0.10451 -0.00555 0.10451 -0.01734 C 0.10451 -0.02682 0.07951 -0.03746 0.04652 -0.03746 C 0.02951 -0.03884 0.01458 -0.03607 0.00347 -0.03352 C -0.01146 -0.02798 -0.02049 -0.02011 -0.02049 -0.01087 C -0.02049 -0.00555 -0.01754 -0.00139 -0.0125 0.00254 C -0.00139 0.01179 0.02048 0.0185 0.04461 0.01989 C 0.07448 0.02127 0.09861 0.01318 0.09861 0.00393 C 0.09861 -0.0067 0.07448 -0.0148 0.04548 -0.01618 C 0.03159 -0.01618 0.01753 -0.0148 0.00746 -0.01087 C -0.00643 -0.0067 -0.01441 -0.00023 -0.01441 0.00925 C -0.01441 0.01318 -0.01146 0.01711 -0.00747 0.02127 C 0.0026 0.02913 0.02152 0.03584 0.04461 0.03584 C 0.07048 0.03723 0.09253 0.03052 0.09253 0.02127 C 0.09253 0.01318 0.07152 0.00509 0.04461 0.00509 C 0.03246 0.00393 0.01961 0.00509 0.01059 0.00786 C -0.00139 0.01318 -0.00851 0.01989 -0.00851 0.02659 C -0.00851 0.03052 -0.00643 0.03445 -0.00243 0.03723 C 0.00659 0.04509 0.02361 0.05041 0.04461 0.05179 C 0.06857 0.05179 0.0875 0.04509 0.0875 0.03838 C 0.0875 0.03052 0.06857 0.02243 0.04461 0.02243 C 0.03246 0.02243 0.02152 0.02382 0.01458 0.02659 C 0.0026 0.02913 -0.00348 0.03584 -0.00348 0.04254 C -0.00348 0.04509 -0.00139 0.04925 0.00156 0.05179 C 0.00955 0.05989 0.02552 0.06382 0.04357 0.0652 C 0.06562 0.0652 0.08246 0.05989 0.08246 0.05318 C 0.08246 0.04509 0.06562 0.03977 0.04461 0.03838 C 0.0335 0.03838 0.02361 0.03977 0.01649 0.04254 C 0.00659 0.04509 0.00052 0.05041 0.00052 0.05711 C 0.00052 0.05989 0.0026 0.06243 0.00555 0.0652 " pathEditMode="relative" rAng="0" ptsTypes="fffffffffffffffffffffffffffffffffffffffffffffffffffffffffffffffffff">
                                      <p:cBhvr>
                                        <p:cTn id="22" dur="2000" fill="hold"/>
                                        <p:tgtEl>
                                          <p:spTgt spid="95238"/>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95239"/>
                                        </p:tgtEl>
                                        <p:attrNameLst>
                                          <p:attrName>style.visibility</p:attrName>
                                        </p:attrNameLst>
                                      </p:cBhvr>
                                      <p:to>
                                        <p:strVal val="visible"/>
                                      </p:to>
                                    </p:set>
                                    <p:animEffect transition="in" filter="wipe(down)">
                                      <p:cBhvr>
                                        <p:cTn id="25" dur="580">
                                          <p:stCondLst>
                                            <p:cond delay="0"/>
                                          </p:stCondLst>
                                        </p:cTn>
                                        <p:tgtEl>
                                          <p:spTgt spid="95239"/>
                                        </p:tgtEl>
                                      </p:cBhvr>
                                    </p:animEffect>
                                    <p:anim calcmode="lin" valueType="num">
                                      <p:cBhvr>
                                        <p:cTn id="26" dur="1822" tmFilter="0,0; 0.14,0.36; 0.43,0.73; 0.71,0.91; 1.0,1.0">
                                          <p:stCondLst>
                                            <p:cond delay="0"/>
                                          </p:stCondLst>
                                        </p:cTn>
                                        <p:tgtEl>
                                          <p:spTgt spid="9523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523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523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523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5239"/>
                                        </p:tgtEl>
                                        <p:attrNameLst>
                                          <p:attrName>ppt_y</p:attrName>
                                        </p:attrNameLst>
                                      </p:cBhvr>
                                      <p:tavLst>
                                        <p:tav tm="0" fmla="#ppt_y-sin(pi*$)/81">
                                          <p:val>
                                            <p:fltVal val="0"/>
                                          </p:val>
                                        </p:tav>
                                        <p:tav tm="100000">
                                          <p:val>
                                            <p:fltVal val="1"/>
                                          </p:val>
                                        </p:tav>
                                      </p:tavLst>
                                    </p:anim>
                                    <p:animScale>
                                      <p:cBhvr>
                                        <p:cTn id="31" dur="26">
                                          <p:stCondLst>
                                            <p:cond delay="650"/>
                                          </p:stCondLst>
                                        </p:cTn>
                                        <p:tgtEl>
                                          <p:spTgt spid="95239"/>
                                        </p:tgtEl>
                                      </p:cBhvr>
                                      <p:to x="100000" y="60000"/>
                                    </p:animScale>
                                    <p:animScale>
                                      <p:cBhvr>
                                        <p:cTn id="32" dur="166" decel="50000">
                                          <p:stCondLst>
                                            <p:cond delay="676"/>
                                          </p:stCondLst>
                                        </p:cTn>
                                        <p:tgtEl>
                                          <p:spTgt spid="95239"/>
                                        </p:tgtEl>
                                      </p:cBhvr>
                                      <p:to x="100000" y="100000"/>
                                    </p:animScale>
                                    <p:animScale>
                                      <p:cBhvr>
                                        <p:cTn id="33" dur="26">
                                          <p:stCondLst>
                                            <p:cond delay="1312"/>
                                          </p:stCondLst>
                                        </p:cTn>
                                        <p:tgtEl>
                                          <p:spTgt spid="95239"/>
                                        </p:tgtEl>
                                      </p:cBhvr>
                                      <p:to x="100000" y="80000"/>
                                    </p:animScale>
                                    <p:animScale>
                                      <p:cBhvr>
                                        <p:cTn id="34" dur="166" decel="50000">
                                          <p:stCondLst>
                                            <p:cond delay="1338"/>
                                          </p:stCondLst>
                                        </p:cTn>
                                        <p:tgtEl>
                                          <p:spTgt spid="95239"/>
                                        </p:tgtEl>
                                      </p:cBhvr>
                                      <p:to x="100000" y="100000"/>
                                    </p:animScale>
                                    <p:animScale>
                                      <p:cBhvr>
                                        <p:cTn id="35" dur="26">
                                          <p:stCondLst>
                                            <p:cond delay="1642"/>
                                          </p:stCondLst>
                                        </p:cTn>
                                        <p:tgtEl>
                                          <p:spTgt spid="95239"/>
                                        </p:tgtEl>
                                      </p:cBhvr>
                                      <p:to x="100000" y="90000"/>
                                    </p:animScale>
                                    <p:animScale>
                                      <p:cBhvr>
                                        <p:cTn id="36" dur="166" decel="50000">
                                          <p:stCondLst>
                                            <p:cond delay="1668"/>
                                          </p:stCondLst>
                                        </p:cTn>
                                        <p:tgtEl>
                                          <p:spTgt spid="95239"/>
                                        </p:tgtEl>
                                      </p:cBhvr>
                                      <p:to x="100000" y="100000"/>
                                    </p:animScale>
                                    <p:animScale>
                                      <p:cBhvr>
                                        <p:cTn id="37" dur="26">
                                          <p:stCondLst>
                                            <p:cond delay="1808"/>
                                          </p:stCondLst>
                                        </p:cTn>
                                        <p:tgtEl>
                                          <p:spTgt spid="95239"/>
                                        </p:tgtEl>
                                      </p:cBhvr>
                                      <p:to x="100000" y="95000"/>
                                    </p:animScale>
                                    <p:animScale>
                                      <p:cBhvr>
                                        <p:cTn id="38" dur="166" decel="50000">
                                          <p:stCondLst>
                                            <p:cond delay="1834"/>
                                          </p:stCondLst>
                                        </p:cTn>
                                        <p:tgtEl>
                                          <p:spTgt spid="9523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Quote #6 </a:t>
            </a:r>
          </a:p>
        </p:txBody>
      </p:sp>
      <p:sp>
        <p:nvSpPr>
          <p:cNvPr id="35843" name="Rectangle 3"/>
          <p:cNvSpPr>
            <a:spLocks noGrp="1" noChangeArrowheads="1"/>
          </p:cNvSpPr>
          <p:nvPr>
            <p:ph type="body" sz="half" idx="1"/>
          </p:nvPr>
        </p:nvSpPr>
        <p:spPr/>
        <p:txBody>
          <a:bodyPr/>
          <a:lstStyle/>
          <a:p>
            <a:r>
              <a:rPr lang="en-US" sz="2800" smtClean="0"/>
              <a:t>“Life is a journey, death is a return to the earth, the universe is like an inn, the passing years are like dust.” </a:t>
            </a:r>
          </a:p>
        </p:txBody>
      </p:sp>
      <p:pic>
        <p:nvPicPr>
          <p:cNvPr id="99333" name="Picture 5" descr="buddha-sm"/>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410200" y="2133600"/>
            <a:ext cx="3095625" cy="2847975"/>
          </a:xfrm>
          <a:noFill/>
        </p:spPr>
      </p:pic>
      <p:sp>
        <p:nvSpPr>
          <p:cNvPr id="99334" name="WordArt 6"/>
          <p:cNvSpPr>
            <a:spLocks noChangeArrowheads="1" noChangeShapeType="1" noTextEdit="1"/>
          </p:cNvSpPr>
          <p:nvPr/>
        </p:nvSpPr>
        <p:spPr bwMode="auto">
          <a:xfrm>
            <a:off x="6324600" y="1371600"/>
            <a:ext cx="1876425" cy="647700"/>
          </a:xfrm>
          <a:prstGeom prst="rect">
            <a:avLst/>
          </a:prstGeom>
        </p:spPr>
        <p:txBody>
          <a:bodyPr wrap="none" fromWordArt="1">
            <a:prstTxWarp prst="textPlain">
              <a:avLst>
                <a:gd name="adj" fmla="val 50000"/>
              </a:avLst>
            </a:prstTxWarp>
          </a:bodyPr>
          <a:lstStyle/>
          <a:p>
            <a:pPr algn="ctr"/>
            <a:r>
              <a:rPr lang="en-US" sz="3600" kern="10" dirty="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rPr>
              <a:t>Buddha</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99333"/>
                                        </p:tgtEl>
                                        <p:attrNameLst>
                                          <p:attrName>style.visibility</p:attrName>
                                        </p:attrNameLst>
                                      </p:cBhvr>
                                      <p:to>
                                        <p:strVal val="visible"/>
                                      </p:to>
                                    </p:set>
                                    <p:animEffect transition="in" filter="wipe(down)">
                                      <p:cBhvr>
                                        <p:cTn id="7" dur="580">
                                          <p:stCondLst>
                                            <p:cond delay="0"/>
                                          </p:stCondLst>
                                        </p:cTn>
                                        <p:tgtEl>
                                          <p:spTgt spid="99333"/>
                                        </p:tgtEl>
                                      </p:cBhvr>
                                    </p:animEffect>
                                    <p:anim calcmode="lin" valueType="num">
                                      <p:cBhvr>
                                        <p:cTn id="8" dur="1822" tmFilter="0,0; 0.14,0.36; 0.43,0.73; 0.71,0.91; 1.0,1.0">
                                          <p:stCondLst>
                                            <p:cond delay="0"/>
                                          </p:stCondLst>
                                        </p:cTn>
                                        <p:tgtEl>
                                          <p:spTgt spid="993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93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93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93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9333"/>
                                        </p:tgtEl>
                                        <p:attrNameLst>
                                          <p:attrName>ppt_y</p:attrName>
                                        </p:attrNameLst>
                                      </p:cBhvr>
                                      <p:tavLst>
                                        <p:tav tm="0" fmla="#ppt_y-sin(pi*$)/81">
                                          <p:val>
                                            <p:fltVal val="0"/>
                                          </p:val>
                                        </p:tav>
                                        <p:tav tm="100000">
                                          <p:val>
                                            <p:fltVal val="1"/>
                                          </p:val>
                                        </p:tav>
                                      </p:tavLst>
                                    </p:anim>
                                    <p:animScale>
                                      <p:cBhvr>
                                        <p:cTn id="13" dur="26">
                                          <p:stCondLst>
                                            <p:cond delay="650"/>
                                          </p:stCondLst>
                                        </p:cTn>
                                        <p:tgtEl>
                                          <p:spTgt spid="99333"/>
                                        </p:tgtEl>
                                      </p:cBhvr>
                                      <p:to x="100000" y="60000"/>
                                    </p:animScale>
                                    <p:animScale>
                                      <p:cBhvr>
                                        <p:cTn id="14" dur="166" decel="50000">
                                          <p:stCondLst>
                                            <p:cond delay="676"/>
                                          </p:stCondLst>
                                        </p:cTn>
                                        <p:tgtEl>
                                          <p:spTgt spid="99333"/>
                                        </p:tgtEl>
                                      </p:cBhvr>
                                      <p:to x="100000" y="100000"/>
                                    </p:animScale>
                                    <p:animScale>
                                      <p:cBhvr>
                                        <p:cTn id="15" dur="26">
                                          <p:stCondLst>
                                            <p:cond delay="1312"/>
                                          </p:stCondLst>
                                        </p:cTn>
                                        <p:tgtEl>
                                          <p:spTgt spid="99333"/>
                                        </p:tgtEl>
                                      </p:cBhvr>
                                      <p:to x="100000" y="80000"/>
                                    </p:animScale>
                                    <p:animScale>
                                      <p:cBhvr>
                                        <p:cTn id="16" dur="166" decel="50000">
                                          <p:stCondLst>
                                            <p:cond delay="1338"/>
                                          </p:stCondLst>
                                        </p:cTn>
                                        <p:tgtEl>
                                          <p:spTgt spid="99333"/>
                                        </p:tgtEl>
                                      </p:cBhvr>
                                      <p:to x="100000" y="100000"/>
                                    </p:animScale>
                                    <p:animScale>
                                      <p:cBhvr>
                                        <p:cTn id="17" dur="26">
                                          <p:stCondLst>
                                            <p:cond delay="1642"/>
                                          </p:stCondLst>
                                        </p:cTn>
                                        <p:tgtEl>
                                          <p:spTgt spid="99333"/>
                                        </p:tgtEl>
                                      </p:cBhvr>
                                      <p:to x="100000" y="90000"/>
                                    </p:animScale>
                                    <p:animScale>
                                      <p:cBhvr>
                                        <p:cTn id="18" dur="166" decel="50000">
                                          <p:stCondLst>
                                            <p:cond delay="1668"/>
                                          </p:stCondLst>
                                        </p:cTn>
                                        <p:tgtEl>
                                          <p:spTgt spid="99333"/>
                                        </p:tgtEl>
                                      </p:cBhvr>
                                      <p:to x="100000" y="100000"/>
                                    </p:animScale>
                                    <p:animScale>
                                      <p:cBhvr>
                                        <p:cTn id="19" dur="26">
                                          <p:stCondLst>
                                            <p:cond delay="1808"/>
                                          </p:stCondLst>
                                        </p:cTn>
                                        <p:tgtEl>
                                          <p:spTgt spid="99333"/>
                                        </p:tgtEl>
                                      </p:cBhvr>
                                      <p:to x="100000" y="95000"/>
                                    </p:animScale>
                                    <p:animScale>
                                      <p:cBhvr>
                                        <p:cTn id="20" dur="166" decel="50000">
                                          <p:stCondLst>
                                            <p:cond delay="1834"/>
                                          </p:stCondLst>
                                        </p:cTn>
                                        <p:tgtEl>
                                          <p:spTgt spid="99333"/>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99333"/>
                                        </p:tgtEl>
                                        <p:attrNameLst>
                                          <p:attrName>ppt_x</p:attrName>
                                          <p:attrName>ppt_y</p:attrName>
                                        </p:attrNameLst>
                                      </p:cBhvr>
                                      <p:rCtr x="12396" y="14058"/>
                                    </p:animMotion>
                                  </p:childTnLst>
                                </p:cTn>
                              </p:par>
                              <p:par>
                                <p:cTn id="23" presetID="9" presetClass="entr" presetSubtype="0" fill="hold" grpId="0" nodeType="withEffect">
                                  <p:stCondLst>
                                    <p:cond delay="0"/>
                                  </p:stCondLst>
                                  <p:childTnLst>
                                    <p:set>
                                      <p:cBhvr>
                                        <p:cTn id="24" dur="1" fill="hold">
                                          <p:stCondLst>
                                            <p:cond delay="0"/>
                                          </p:stCondLst>
                                        </p:cTn>
                                        <p:tgtEl>
                                          <p:spTgt spid="99334"/>
                                        </p:tgtEl>
                                        <p:attrNameLst>
                                          <p:attrName>style.visibility</p:attrName>
                                        </p:attrNameLst>
                                      </p:cBhvr>
                                      <p:to>
                                        <p:strVal val="visible"/>
                                      </p:to>
                                    </p:set>
                                    <p:animEffect transition="in" filter="dissolve">
                                      <p:cBhvr>
                                        <p:cTn id="25" dur="500"/>
                                        <p:tgtEl>
                                          <p:spTgt spid="99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Quote #7 </a:t>
            </a:r>
          </a:p>
        </p:txBody>
      </p:sp>
      <p:sp>
        <p:nvSpPr>
          <p:cNvPr id="36867" name="Rectangle 3"/>
          <p:cNvSpPr>
            <a:spLocks noGrp="1" noChangeArrowheads="1"/>
          </p:cNvSpPr>
          <p:nvPr>
            <p:ph type="body" sz="half" idx="1"/>
          </p:nvPr>
        </p:nvSpPr>
        <p:spPr/>
        <p:txBody>
          <a:bodyPr/>
          <a:lstStyle/>
          <a:p>
            <a:r>
              <a:rPr lang="en-US" sz="2800" smtClean="0"/>
              <a:t>“If a ruler himself is upright (honest) all will go well without orders. But if he himself is not upright, even though he gives orders, they will not be obeyed.” </a:t>
            </a:r>
          </a:p>
        </p:txBody>
      </p:sp>
      <p:pic>
        <p:nvPicPr>
          <p:cNvPr id="103429" name="Picture 5" descr="confucius"/>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717583" y="2514600"/>
            <a:ext cx="2259013" cy="2914650"/>
          </a:xfrm>
          <a:noFill/>
        </p:spPr>
      </p:pic>
      <p:sp>
        <p:nvSpPr>
          <p:cNvPr id="103430" name="WordArt 6" descr="White marble"/>
          <p:cNvSpPr>
            <a:spLocks noChangeArrowheads="1" noChangeShapeType="1" noTextEdit="1"/>
          </p:cNvSpPr>
          <p:nvPr/>
        </p:nvSpPr>
        <p:spPr bwMode="auto">
          <a:xfrm>
            <a:off x="5715000" y="1447800"/>
            <a:ext cx="2562225" cy="8001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dirty="0">
                <a:ln w="9525">
                  <a:round/>
                  <a:headEnd/>
                  <a:tailEnd/>
                </a:ln>
                <a:blipFill dpi="0" rotWithShape="0">
                  <a:blip r:embed="rId4"/>
                  <a:srcRect/>
                  <a:tile tx="0" ty="0" sx="100000" sy="100000" flip="none" algn="tl"/>
                </a:blipFill>
                <a:latin typeface="Arial Black"/>
              </a:rPr>
              <a:t>Confucius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103429"/>
                                        </p:tgtEl>
                                        <p:attrNameLst>
                                          <p:attrName>style.visibility</p:attrName>
                                        </p:attrNameLst>
                                      </p:cBhvr>
                                      <p:to>
                                        <p:strVal val="visible"/>
                                      </p:to>
                                    </p:set>
                                    <p:animEffect transition="in" filter="wipe(down)">
                                      <p:cBhvr>
                                        <p:cTn id="7" dur="580">
                                          <p:stCondLst>
                                            <p:cond delay="0"/>
                                          </p:stCondLst>
                                        </p:cTn>
                                        <p:tgtEl>
                                          <p:spTgt spid="103429"/>
                                        </p:tgtEl>
                                      </p:cBhvr>
                                    </p:animEffect>
                                    <p:anim calcmode="lin" valueType="num">
                                      <p:cBhvr>
                                        <p:cTn id="8" dur="1822" tmFilter="0,0; 0.14,0.36; 0.43,0.73; 0.71,0.91; 1.0,1.0">
                                          <p:stCondLst>
                                            <p:cond delay="0"/>
                                          </p:stCondLst>
                                        </p:cTn>
                                        <p:tgtEl>
                                          <p:spTgt spid="1034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34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34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34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3429"/>
                                        </p:tgtEl>
                                        <p:attrNameLst>
                                          <p:attrName>ppt_y</p:attrName>
                                        </p:attrNameLst>
                                      </p:cBhvr>
                                      <p:tavLst>
                                        <p:tav tm="0" fmla="#ppt_y-sin(pi*$)/81">
                                          <p:val>
                                            <p:fltVal val="0"/>
                                          </p:val>
                                        </p:tav>
                                        <p:tav tm="100000">
                                          <p:val>
                                            <p:fltVal val="1"/>
                                          </p:val>
                                        </p:tav>
                                      </p:tavLst>
                                    </p:anim>
                                    <p:animScale>
                                      <p:cBhvr>
                                        <p:cTn id="13" dur="26">
                                          <p:stCondLst>
                                            <p:cond delay="650"/>
                                          </p:stCondLst>
                                        </p:cTn>
                                        <p:tgtEl>
                                          <p:spTgt spid="103429"/>
                                        </p:tgtEl>
                                      </p:cBhvr>
                                      <p:to x="100000" y="60000"/>
                                    </p:animScale>
                                    <p:animScale>
                                      <p:cBhvr>
                                        <p:cTn id="14" dur="166" decel="50000">
                                          <p:stCondLst>
                                            <p:cond delay="676"/>
                                          </p:stCondLst>
                                        </p:cTn>
                                        <p:tgtEl>
                                          <p:spTgt spid="103429"/>
                                        </p:tgtEl>
                                      </p:cBhvr>
                                      <p:to x="100000" y="100000"/>
                                    </p:animScale>
                                    <p:animScale>
                                      <p:cBhvr>
                                        <p:cTn id="15" dur="26">
                                          <p:stCondLst>
                                            <p:cond delay="1312"/>
                                          </p:stCondLst>
                                        </p:cTn>
                                        <p:tgtEl>
                                          <p:spTgt spid="103429"/>
                                        </p:tgtEl>
                                      </p:cBhvr>
                                      <p:to x="100000" y="80000"/>
                                    </p:animScale>
                                    <p:animScale>
                                      <p:cBhvr>
                                        <p:cTn id="16" dur="166" decel="50000">
                                          <p:stCondLst>
                                            <p:cond delay="1338"/>
                                          </p:stCondLst>
                                        </p:cTn>
                                        <p:tgtEl>
                                          <p:spTgt spid="103429"/>
                                        </p:tgtEl>
                                      </p:cBhvr>
                                      <p:to x="100000" y="100000"/>
                                    </p:animScale>
                                    <p:animScale>
                                      <p:cBhvr>
                                        <p:cTn id="17" dur="26">
                                          <p:stCondLst>
                                            <p:cond delay="1642"/>
                                          </p:stCondLst>
                                        </p:cTn>
                                        <p:tgtEl>
                                          <p:spTgt spid="103429"/>
                                        </p:tgtEl>
                                      </p:cBhvr>
                                      <p:to x="100000" y="90000"/>
                                    </p:animScale>
                                    <p:animScale>
                                      <p:cBhvr>
                                        <p:cTn id="18" dur="166" decel="50000">
                                          <p:stCondLst>
                                            <p:cond delay="1668"/>
                                          </p:stCondLst>
                                        </p:cTn>
                                        <p:tgtEl>
                                          <p:spTgt spid="103429"/>
                                        </p:tgtEl>
                                      </p:cBhvr>
                                      <p:to x="100000" y="100000"/>
                                    </p:animScale>
                                    <p:animScale>
                                      <p:cBhvr>
                                        <p:cTn id="19" dur="26">
                                          <p:stCondLst>
                                            <p:cond delay="1808"/>
                                          </p:stCondLst>
                                        </p:cTn>
                                        <p:tgtEl>
                                          <p:spTgt spid="103429"/>
                                        </p:tgtEl>
                                      </p:cBhvr>
                                      <p:to x="100000" y="95000"/>
                                    </p:animScale>
                                    <p:animScale>
                                      <p:cBhvr>
                                        <p:cTn id="20" dur="166" decel="50000">
                                          <p:stCondLst>
                                            <p:cond delay="1834"/>
                                          </p:stCondLst>
                                        </p:cTn>
                                        <p:tgtEl>
                                          <p:spTgt spid="103429"/>
                                        </p:tgtEl>
                                      </p:cBhvr>
                                      <p:to x="100000" y="100000"/>
                                    </p:animScale>
                                  </p:childTnLst>
                                </p:cTn>
                              </p:par>
                              <p:par>
                                <p:cTn id="21" presetID="52" presetClass="path" presetSubtype="0" accel="50000" decel="50000" fill="hold" nodeType="withEffect">
                                  <p:stCondLst>
                                    <p:cond delay="0"/>
                                  </p:stCondLst>
                                  <p:childTnLst>
                                    <p:animMotion origin="layout" path="M -0.08072 -0.22521 C -0.08177 -0.19191 -0.02066 -0.16255 0.05625 -0.16139 C 0.11719 -0.15862 0.16719 -0.17457 0.16823 -0.19468 C 0.16823 -0.21457 0.11928 -0.2333 0.0573 -0.23445 C 0.02622 -0.23445 -0.00173 -0.23191 -0.0217 -0.22521 C -0.05069 -0.21596 -0.0677 -0.20116 -0.0677 -0.18382 C -0.0677 -0.17457 -0.06267 -0.16532 -0.05364 -0.15723 C -0.03281 -0.13989 0.00834 -0.1281 0.05521 -0.12671 C 0.11025 -0.12393 0.15521 -0.13873 0.15521 -0.15584 C 0.15625 -0.17457 0.11129 -0.19052 0.05625 -0.1933 C 0.0283 -0.1933 0.0033 -0.19052 -0.01579 -0.18521 C -0.04079 -0.17596 -0.05677 -0.16139 -0.05677 -0.14659 C -0.05677 -0.13873 -0.05173 -0.13064 -0.04375 -0.12255 C -0.02465 -0.10798 0.01129 -0.09596 0.05434 -0.0948 C 0.10434 -0.09341 0.14428 -0.10659 0.14428 -0.12255 C 0.14532 -0.13873 0.10521 -0.1533 0.05521 -0.15468 C 0.03021 -0.15584 0.0073 -0.1533 -0.00972 -0.14798 C -0.03281 -0.13989 -0.04566 -0.1281 -0.04566 -0.1133 C -0.04566 -0.10659 -0.04166 -0.09873 -0.03472 -0.09203 C -0.0177 -0.07862 0.01528 -0.06798 0.0533 -0.06682 C 0.09827 -0.06682 0.13421 -0.07746 0.13421 -0.09203 C 0.13421 -0.10659 0.09931 -0.12 0.05434 -0.12139 C 0.0323 -0.12139 0.01129 -0.11862 -0.00364 -0.11468 C -0.02465 -0.10798 -0.0368 -0.09596 -0.03767 -0.08393 C -0.03767 -0.07746 -0.03281 -0.07075 -0.02673 -0.06544 C -0.0118 -0.05203 0.01823 -0.04278 0.05226 -0.04278 C 0.09219 -0.04139 0.12535 -0.05064 0.12535 -0.06405 C 0.12622 -0.07746 0.09323 -0.08925 0.0533 -0.09064 C 0.03334 -0.09064 0.01424 -0.08925 0.00122 -0.08393 C -0.0177 -0.07862 -0.02864 -0.06798 -0.02864 -0.05734 C -0.02864 -0.05064 -0.02569 -0.04532 -0.01979 -0.04 C -0.00572 -0.02798 0.02032 -0.02012 0.05122 -0.01873 C 0.0882 -0.01873 0.11719 -0.02682 0.11719 -0.03885 C 0.11823 -0.05064 0.08924 -0.06151 0.05226 -0.06266 C 0.03421 -0.06266 0.01823 -0.06151 0.00625 -0.05734 C -0.01076 -0.05203 -0.02066 -0.04278 -0.02066 -0.03214 C -0.02066 -0.02682 -0.0177 -0.02266 -0.01267 -0.01734 C -0.00069 -0.00671 0.02327 -0.00023 0.05122 0.00115 C 0.08421 0.00254 0.11025 -0.00555 0.11025 -0.01734 C 0.11025 -0.02682 0.08525 -0.03746 0.05226 -0.03746 C 0.03525 -0.03885 0.02032 -0.03607 0.00921 -0.03353 C -0.00572 -0.02798 -0.01475 -0.02012 -0.01475 -0.01087 C -0.01475 -0.00555 -0.0118 -0.00139 -0.00677 0.00254 C 0.00434 0.01179 0.02622 0.01849 0.05035 0.01988 C 0.08021 0.02127 0.10434 0.01318 0.10434 0.00393 C 0.10434 -0.00671 0.08021 -0.0148 0.05122 -0.01619 C 0.03733 -0.01619 0.02327 -0.0148 0.0132 -0.01087 C -0.00069 -0.00671 -0.00868 -0.00023 -0.00868 0.00925 C -0.00868 0.01318 -0.00572 0.01711 -0.00173 0.02127 C 0.00834 0.02913 0.02726 0.03584 0.05035 0.03584 C 0.07622 0.03722 0.09827 0.03052 0.09827 0.02127 C 0.09827 0.01318 0.07726 0.00508 0.05035 0.00508 C 0.0382 0.00393 0.02535 0.00508 0.01632 0.00786 C 0.00434 0.01318 -0.00277 0.01988 -0.00277 0.02659 C -0.00277 0.03052 -0.00069 0.03445 0.0033 0.03722 C 0.01233 0.04508 0.02934 0.0504 0.05035 0.05179 C 0.07431 0.05179 0.09323 0.04508 0.09323 0.03838 C 0.09323 0.03052 0.07431 0.02242 0.05035 0.02242 C 0.0382 0.02242 0.02726 0.02381 0.02032 0.02659 C 0.00834 0.02913 0.00226 0.03584 0.00226 0.04254 C 0.00226 0.04508 0.00434 0.04925 0.0073 0.05179 C 0.01528 0.05988 0.03125 0.06381 0.04931 0.0652 C 0.07136 0.0652 0.0882 0.05988 0.0882 0.05318 C 0.0882 0.04508 0.07136 0.03977 0.05035 0.03838 C 0.03924 0.03838 0.02934 0.03977 0.02223 0.04254 C 0.01233 0.04508 0.00625 0.0504 0.00625 0.05711 C 0.00625 0.05988 0.00834 0.06242 0.01129 0.0652 " pathEditMode="relative" rAng="0" ptsTypes="fffffffffffffffffffffffffffffffffffffffffffffffffffffffffffffffffff">
                                      <p:cBhvr>
                                        <p:cTn id="22" dur="2000" fill="hold"/>
                                        <p:tgtEl>
                                          <p:spTgt spid="103429"/>
                                        </p:tgtEl>
                                        <p:attrNameLst>
                                          <p:attrName>ppt_x</p:attrName>
                                          <p:attrName>ppt_y</p:attrName>
                                        </p:attrNameLst>
                                      </p:cBhvr>
                                      <p:rCtr x="12396" y="14058"/>
                                    </p:animMotion>
                                  </p:childTnLst>
                                </p:cTn>
                              </p:par>
                              <p:par>
                                <p:cTn id="23" presetID="26" presetClass="entr" presetSubtype="0" fill="hold" grpId="0" nodeType="withEffect">
                                  <p:stCondLst>
                                    <p:cond delay="0"/>
                                  </p:stCondLst>
                                  <p:childTnLst>
                                    <p:set>
                                      <p:cBhvr>
                                        <p:cTn id="24" dur="1" fill="hold">
                                          <p:stCondLst>
                                            <p:cond delay="0"/>
                                          </p:stCondLst>
                                        </p:cTn>
                                        <p:tgtEl>
                                          <p:spTgt spid="103430"/>
                                        </p:tgtEl>
                                        <p:attrNameLst>
                                          <p:attrName>style.visibility</p:attrName>
                                        </p:attrNameLst>
                                      </p:cBhvr>
                                      <p:to>
                                        <p:strVal val="visible"/>
                                      </p:to>
                                    </p:set>
                                    <p:animEffect transition="in" filter="wipe(down)">
                                      <p:cBhvr>
                                        <p:cTn id="25" dur="580">
                                          <p:stCondLst>
                                            <p:cond delay="0"/>
                                          </p:stCondLst>
                                        </p:cTn>
                                        <p:tgtEl>
                                          <p:spTgt spid="103430"/>
                                        </p:tgtEl>
                                      </p:cBhvr>
                                    </p:animEffect>
                                    <p:anim calcmode="lin" valueType="num">
                                      <p:cBhvr>
                                        <p:cTn id="26" dur="1822" tmFilter="0,0; 0.14,0.36; 0.43,0.73; 0.71,0.91; 1.0,1.0">
                                          <p:stCondLst>
                                            <p:cond delay="0"/>
                                          </p:stCondLst>
                                        </p:cTn>
                                        <p:tgtEl>
                                          <p:spTgt spid="10343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343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343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343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3430"/>
                                        </p:tgtEl>
                                        <p:attrNameLst>
                                          <p:attrName>ppt_y</p:attrName>
                                        </p:attrNameLst>
                                      </p:cBhvr>
                                      <p:tavLst>
                                        <p:tav tm="0" fmla="#ppt_y-sin(pi*$)/81">
                                          <p:val>
                                            <p:fltVal val="0"/>
                                          </p:val>
                                        </p:tav>
                                        <p:tav tm="100000">
                                          <p:val>
                                            <p:fltVal val="1"/>
                                          </p:val>
                                        </p:tav>
                                      </p:tavLst>
                                    </p:anim>
                                    <p:animScale>
                                      <p:cBhvr>
                                        <p:cTn id="31" dur="26">
                                          <p:stCondLst>
                                            <p:cond delay="650"/>
                                          </p:stCondLst>
                                        </p:cTn>
                                        <p:tgtEl>
                                          <p:spTgt spid="103430"/>
                                        </p:tgtEl>
                                      </p:cBhvr>
                                      <p:to x="100000" y="60000"/>
                                    </p:animScale>
                                    <p:animScale>
                                      <p:cBhvr>
                                        <p:cTn id="32" dur="166" decel="50000">
                                          <p:stCondLst>
                                            <p:cond delay="676"/>
                                          </p:stCondLst>
                                        </p:cTn>
                                        <p:tgtEl>
                                          <p:spTgt spid="103430"/>
                                        </p:tgtEl>
                                      </p:cBhvr>
                                      <p:to x="100000" y="100000"/>
                                    </p:animScale>
                                    <p:animScale>
                                      <p:cBhvr>
                                        <p:cTn id="33" dur="26">
                                          <p:stCondLst>
                                            <p:cond delay="1312"/>
                                          </p:stCondLst>
                                        </p:cTn>
                                        <p:tgtEl>
                                          <p:spTgt spid="103430"/>
                                        </p:tgtEl>
                                      </p:cBhvr>
                                      <p:to x="100000" y="80000"/>
                                    </p:animScale>
                                    <p:animScale>
                                      <p:cBhvr>
                                        <p:cTn id="34" dur="166" decel="50000">
                                          <p:stCondLst>
                                            <p:cond delay="1338"/>
                                          </p:stCondLst>
                                        </p:cTn>
                                        <p:tgtEl>
                                          <p:spTgt spid="103430"/>
                                        </p:tgtEl>
                                      </p:cBhvr>
                                      <p:to x="100000" y="100000"/>
                                    </p:animScale>
                                    <p:animScale>
                                      <p:cBhvr>
                                        <p:cTn id="35" dur="26">
                                          <p:stCondLst>
                                            <p:cond delay="1642"/>
                                          </p:stCondLst>
                                        </p:cTn>
                                        <p:tgtEl>
                                          <p:spTgt spid="103430"/>
                                        </p:tgtEl>
                                      </p:cBhvr>
                                      <p:to x="100000" y="90000"/>
                                    </p:animScale>
                                    <p:animScale>
                                      <p:cBhvr>
                                        <p:cTn id="36" dur="166" decel="50000">
                                          <p:stCondLst>
                                            <p:cond delay="1668"/>
                                          </p:stCondLst>
                                        </p:cTn>
                                        <p:tgtEl>
                                          <p:spTgt spid="103430"/>
                                        </p:tgtEl>
                                      </p:cBhvr>
                                      <p:to x="100000" y="100000"/>
                                    </p:animScale>
                                    <p:animScale>
                                      <p:cBhvr>
                                        <p:cTn id="37" dur="26">
                                          <p:stCondLst>
                                            <p:cond delay="1808"/>
                                          </p:stCondLst>
                                        </p:cTn>
                                        <p:tgtEl>
                                          <p:spTgt spid="103430"/>
                                        </p:tgtEl>
                                      </p:cBhvr>
                                      <p:to x="100000" y="95000"/>
                                    </p:animScale>
                                    <p:animScale>
                                      <p:cBhvr>
                                        <p:cTn id="38" dur="166" decel="50000">
                                          <p:stCondLst>
                                            <p:cond delay="1834"/>
                                          </p:stCondLst>
                                        </p:cTn>
                                        <p:tgtEl>
                                          <p:spTgt spid="1034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17823"/>
            <a:ext cx="7772400" cy="1143000"/>
          </a:xfrm>
        </p:spPr>
        <p:txBody>
          <a:bodyPr/>
          <a:lstStyle/>
          <a:p>
            <a:r>
              <a:rPr lang="en-US" dirty="0" smtClean="0"/>
              <a:t>Quote #8</a:t>
            </a:r>
            <a:endParaRPr lang="en-US" dirty="0"/>
          </a:p>
        </p:txBody>
      </p:sp>
      <p:sp>
        <p:nvSpPr>
          <p:cNvPr id="3" name="Text Placeholder 2"/>
          <p:cNvSpPr>
            <a:spLocks noGrp="1"/>
          </p:cNvSpPr>
          <p:nvPr>
            <p:ph type="body" sz="half" idx="1"/>
          </p:nvPr>
        </p:nvSpPr>
        <p:spPr>
          <a:xfrm>
            <a:off x="1066800" y="1981200"/>
            <a:ext cx="3810000" cy="4114800"/>
          </a:xfrm>
        </p:spPr>
        <p:txBody>
          <a:bodyPr/>
          <a:lstStyle/>
          <a:p>
            <a:r>
              <a:rPr lang="en-US" dirty="0" smtClean="0"/>
              <a:t>“Deal with difficult tasks while they are easy.  Act on large issues while they are small.”</a:t>
            </a:r>
          </a:p>
        </p:txBody>
      </p:sp>
      <p:sp>
        <p:nvSpPr>
          <p:cNvPr id="5" name="Rectangle 4"/>
          <p:cNvSpPr/>
          <p:nvPr/>
        </p:nvSpPr>
        <p:spPr>
          <a:xfrm>
            <a:off x="5486400" y="1438759"/>
            <a:ext cx="3110072" cy="707886"/>
          </a:xfrm>
          <a:prstGeom prst="rect">
            <a:avLst/>
          </a:prstGeom>
        </p:spPr>
        <p:txBody>
          <a:bodyPr wrap="square">
            <a:spAutoFit/>
          </a:bodyPr>
          <a:lstStyle/>
          <a:p>
            <a:r>
              <a:rPr lang="en-US" sz="4000" kern="10" dirty="0" smtClean="0">
                <a:ln w="9525">
                  <a:round/>
                  <a:headEnd/>
                  <a:tailEnd/>
                </a:ln>
                <a:blipFill dpi="0" rotWithShape="0">
                  <a:blip r:embed="rId2"/>
                  <a:srcRect/>
                  <a:tile tx="0" ty="0" sx="100000" sy="100000" flip="none" algn="tl"/>
                </a:blipFill>
                <a:latin typeface="Arial Black"/>
              </a:rPr>
              <a:t>Confucius</a:t>
            </a:r>
            <a:endParaRPr lang="en-US" sz="4000" dirty="0"/>
          </a:p>
        </p:txBody>
      </p:sp>
      <p:pic>
        <p:nvPicPr>
          <p:cNvPr id="6" name="Content Placeholder 5" descr="confuciu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638800" y="2362200"/>
            <a:ext cx="2743200" cy="3525012"/>
          </a:xfrm>
          <a:noFill/>
        </p:spPr>
      </p:pic>
    </p:spTree>
    <p:extLst>
      <p:ext uri="{BB962C8B-B14F-4D97-AF65-F5344CB8AC3E}">
        <p14:creationId xmlns:p14="http://schemas.microsoft.com/office/powerpoint/2010/main" val="1847892214"/>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52" presetClass="path" presetSubtype="0" accel="50000" decel="50000" fill="hold" nodeType="withEffect">
                                  <p:stCondLst>
                                    <p:cond delay="0"/>
                                  </p:stCondLst>
                                  <p:childTnLst>
                                    <p:animMotion origin="layout" path="M -0.08072 -0.22521 C -0.08177 -0.19191 -0.02066 -0.16255 0.05625 -0.16139 C 0.11719 -0.15862 0.16719 -0.17457 0.16823 -0.19468 C 0.16823 -0.21457 0.11928 -0.2333 0.0573 -0.23445 C 0.02622 -0.23445 -0.00173 -0.23191 -0.0217 -0.22521 C -0.05069 -0.21596 -0.0677 -0.20116 -0.0677 -0.18382 C -0.0677 -0.17457 -0.06267 -0.16532 -0.05364 -0.15723 C -0.03281 -0.13989 0.00834 -0.1281 0.05521 -0.12671 C 0.11025 -0.12393 0.15521 -0.13873 0.15521 -0.15584 C 0.15625 -0.17457 0.11129 -0.19052 0.05625 -0.1933 C 0.0283 -0.1933 0.0033 -0.19052 -0.01579 -0.18521 C -0.04079 -0.17596 -0.05677 -0.16139 -0.05677 -0.14659 C -0.05677 -0.13873 -0.05173 -0.13064 -0.04375 -0.12255 C -0.02465 -0.10798 0.01129 -0.09596 0.05434 -0.0948 C 0.10434 -0.09341 0.14428 -0.10659 0.14428 -0.12255 C 0.14532 -0.13873 0.10521 -0.1533 0.05521 -0.15468 C 0.03021 -0.15584 0.0073 -0.1533 -0.00972 -0.14798 C -0.03281 -0.13989 -0.04566 -0.1281 -0.04566 -0.1133 C -0.04566 -0.10659 -0.04166 -0.09873 -0.03472 -0.09203 C -0.0177 -0.07862 0.01528 -0.06798 0.0533 -0.06682 C 0.09827 -0.06682 0.13421 -0.07746 0.13421 -0.09203 C 0.13421 -0.10659 0.09931 -0.12 0.05434 -0.12139 C 0.0323 -0.12139 0.01129 -0.11862 -0.00364 -0.11468 C -0.02465 -0.10798 -0.0368 -0.09596 -0.03767 -0.08393 C -0.03767 -0.07746 -0.03281 -0.07075 -0.02673 -0.06544 C -0.0118 -0.05203 0.01823 -0.04278 0.05226 -0.04278 C 0.09219 -0.04139 0.12535 -0.05064 0.12535 -0.06405 C 0.12622 -0.07746 0.09323 -0.08925 0.0533 -0.09064 C 0.03334 -0.09064 0.01424 -0.08925 0.00122 -0.08393 C -0.0177 -0.07862 -0.02864 -0.06798 -0.02864 -0.05734 C -0.02864 -0.05064 -0.02569 -0.04532 -0.01979 -0.04 C -0.00572 -0.02798 0.02032 -0.02012 0.05122 -0.01873 C 0.0882 -0.01873 0.11719 -0.02682 0.11719 -0.03885 C 0.11823 -0.05064 0.08924 -0.06151 0.05226 -0.06266 C 0.03421 -0.06266 0.01823 -0.06151 0.00625 -0.05734 C -0.01076 -0.05203 -0.02066 -0.04278 -0.02066 -0.03214 C -0.02066 -0.02682 -0.0177 -0.02266 -0.01267 -0.01734 C -0.00069 -0.00671 0.02327 -0.00023 0.05122 0.00115 C 0.08421 0.00254 0.11025 -0.00555 0.11025 -0.01734 C 0.11025 -0.02682 0.08525 -0.03746 0.05226 -0.03746 C 0.03525 -0.03885 0.02032 -0.03607 0.00921 -0.03353 C -0.00572 -0.02798 -0.01475 -0.02012 -0.01475 -0.01087 C -0.01475 -0.00555 -0.0118 -0.00139 -0.00677 0.00254 C 0.00434 0.01179 0.02622 0.01849 0.05035 0.01988 C 0.08021 0.02127 0.10434 0.01318 0.10434 0.00393 C 0.10434 -0.00671 0.08021 -0.0148 0.05122 -0.01619 C 0.03733 -0.01619 0.02327 -0.0148 0.0132 -0.01087 C -0.00069 -0.00671 -0.00868 -0.00023 -0.00868 0.00925 C -0.00868 0.01318 -0.00572 0.01711 -0.00173 0.02127 C 0.00834 0.02913 0.02726 0.03584 0.05035 0.03584 C 0.07622 0.03722 0.09827 0.03052 0.09827 0.02127 C 0.09827 0.01318 0.07726 0.00508 0.05035 0.00508 C 0.0382 0.00393 0.02535 0.00508 0.01632 0.00786 C 0.00434 0.01318 -0.00277 0.01988 -0.00277 0.02659 C -0.00277 0.03052 -0.00069 0.03445 0.0033 0.03722 C 0.01233 0.04508 0.02934 0.0504 0.05035 0.05179 C 0.07431 0.05179 0.09323 0.04508 0.09323 0.03838 C 0.09323 0.03052 0.07431 0.02242 0.05035 0.02242 C 0.0382 0.02242 0.02726 0.02381 0.02032 0.02659 C 0.00834 0.02913 0.00226 0.03584 0.00226 0.04254 C 0.00226 0.04508 0.00434 0.04925 0.0073 0.05179 C 0.01528 0.05988 0.03125 0.06381 0.04931 0.0652 C 0.07136 0.0652 0.0882 0.05988 0.0882 0.05318 C 0.0882 0.04508 0.07136 0.03977 0.05035 0.03838 C 0.03924 0.03838 0.02934 0.03977 0.02223 0.04254 C 0.01233 0.04508 0.00625 0.0504 0.00625 0.05711 C 0.00625 0.05988 0.00834 0.06242 0.01129 0.0652 " pathEditMode="relative" rAng="0" ptsTypes="fffffffffffffffffffffffffffffffffffffffffffffffffffffffffffffffffff">
                                      <p:cBhvr>
                                        <p:cTn id="22" dur="2000" fill="hold"/>
                                        <p:tgtEl>
                                          <p:spTgt spid="6"/>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762000" y="228600"/>
            <a:ext cx="8382000" cy="1219200"/>
          </a:xfrm>
        </p:spPr>
        <p:txBody>
          <a:bodyPr/>
          <a:lstStyle/>
          <a:p>
            <a:pPr algn="ctr"/>
            <a:r>
              <a:rPr lang="en-US" sz="4000" smtClean="0"/>
              <a:t>Buddhism - Foundings</a:t>
            </a:r>
          </a:p>
        </p:txBody>
      </p:sp>
      <p:pic>
        <p:nvPicPr>
          <p:cNvPr id="5126" name="Picture 6" descr="buddh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52600"/>
            <a:ext cx="2357438" cy="28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 Box 9"/>
          <p:cNvSpPr txBox="1">
            <a:spLocks noChangeArrowheads="1"/>
          </p:cNvSpPr>
          <p:nvPr/>
        </p:nvSpPr>
        <p:spPr bwMode="auto">
          <a:xfrm>
            <a:off x="4572000" y="3581400"/>
            <a:ext cx="36576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a:t>A: Monks brought his ideas to China around 200 AD using the Silk Road</a:t>
            </a:r>
            <a:r>
              <a:rPr lang="en-US" sz="2400"/>
              <a:t> </a:t>
            </a:r>
            <a:endParaRPr lang="en-US" sz="2400">
              <a:latin typeface="Arial" charset="0"/>
            </a:endParaRPr>
          </a:p>
        </p:txBody>
      </p:sp>
      <p:sp>
        <p:nvSpPr>
          <p:cNvPr id="5130" name="Text Box 10"/>
          <p:cNvSpPr txBox="1">
            <a:spLocks noChangeArrowheads="1"/>
          </p:cNvSpPr>
          <p:nvPr/>
        </p:nvSpPr>
        <p:spPr bwMode="auto">
          <a:xfrm>
            <a:off x="3505200" y="1676400"/>
            <a:ext cx="4191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800"/>
              <a:t>Q: Buddhism was founded in India.  How did it get from India to China?</a:t>
            </a:r>
          </a:p>
        </p:txBody>
      </p:sp>
      <p:pic>
        <p:nvPicPr>
          <p:cNvPr id="5131" name="Picture 11" descr="Rest_Buddha_14c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648200"/>
            <a:ext cx="24384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5124"/>
                                        </p:tgtEl>
                                        <p:attrNameLst>
                                          <p:attrName>style.visibility</p:attrName>
                                        </p:attrNameLst>
                                      </p:cBhvr>
                                      <p:to>
                                        <p:strVal val="visible"/>
                                      </p:to>
                                    </p:set>
                                    <p:animEffect transition="in" filter="fade">
                                      <p:cBhvr>
                                        <p:cTn id="7" dur="600">
                                          <p:stCondLst>
                                            <p:cond delay="0"/>
                                          </p:stCondLst>
                                        </p:cTn>
                                        <p:tgtEl>
                                          <p:spTgt spid="5124"/>
                                        </p:tgtEl>
                                      </p:cBhvr>
                                    </p:animEffect>
                                    <p:anim calcmode="lin" valueType="num">
                                      <p:cBhvr>
                                        <p:cTn id="8" dur="600" fill="hold">
                                          <p:stCondLst>
                                            <p:cond delay="0"/>
                                          </p:stCondLst>
                                        </p:cTn>
                                        <p:tgtEl>
                                          <p:spTgt spid="5124"/>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5124"/>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5124"/>
                                        </p:tgtEl>
                                        <p:attrNameLst>
                                          <p:attrName>ppt_w</p:attrName>
                                        </p:attrNameLst>
                                      </p:cBhvr>
                                      <p:tavLst>
                                        <p:tav tm="0">
                                          <p:val>
                                            <p:fltVal val="0"/>
                                          </p:val>
                                        </p:tav>
                                        <p:tav tm="100000">
                                          <p:val>
                                            <p:strVal val="#ppt_w"/>
                                          </p:val>
                                        </p:tav>
                                      </p:tavLst>
                                    </p:anim>
                                  </p:childTnLst>
                                </p:cTn>
                              </p:par>
                              <p:par>
                                <p:cTn id="11" presetID="52" presetClass="path" presetSubtype="0" accel="50000" decel="50000" fill="hold" nodeType="withEffect">
                                  <p:stCondLst>
                                    <p:cond delay="0"/>
                                  </p:stCondLst>
                                  <p:childTnLst>
                                    <p:animMotion origin="layout" path="M -0.14895 -0.2763 C -0.15 -0.24301 -0.08889 -0.21365 -0.01198 -0.21249 C 0.04896 -0.20972 0.09896 -0.22567 0.1 -0.24578 C 0.1 -0.26567 0.05105 -0.2844 -0.01093 -0.28555 C -0.04201 -0.28555 -0.06996 -0.28301 -0.08993 -0.2763 C -0.11892 -0.26706 -0.13593 -0.25226 -0.13593 -0.23492 C -0.13593 -0.22567 -0.1309 -0.21642 -0.12187 -0.20833 C -0.10104 -0.19099 -0.05989 -0.17919 -0.01302 -0.17781 C 0.04202 -0.17503 0.08698 -0.18983 0.08698 -0.20694 C 0.08802 -0.22567 0.04306 -0.24162 -0.01198 -0.2444 C -0.03993 -0.2444 -0.06493 -0.24162 -0.08402 -0.2363 C -0.10902 -0.22706 -0.125 -0.21249 -0.125 -0.19769 C -0.125 -0.18983 -0.11996 -0.18174 -0.11198 -0.17365 C -0.09288 -0.15908 -0.05694 -0.14706 -0.01389 -0.1459 C 0.03611 -0.14451 0.07605 -0.15769 0.07605 -0.17365 C 0.07709 -0.18983 0.03698 -0.2044 -0.01302 -0.20578 C -0.03802 -0.20694 -0.06093 -0.2044 -0.07795 -0.19908 C -0.10104 -0.19099 -0.11389 -0.17919 -0.11389 -0.1644 C -0.11389 -0.15769 -0.10989 -0.14983 -0.10295 -0.14313 C -0.08593 -0.12972 -0.05295 -0.11908 -0.01493 -0.11792 C 0.03004 -0.11792 0.06598 -0.12856 0.06598 -0.14313 C 0.06598 -0.15769 0.03108 -0.1711 -0.01389 -0.17249 C -0.03593 -0.17249 -0.05694 -0.16972 -0.07187 -0.16578 C -0.09288 -0.15908 -0.10503 -0.14706 -0.1059 -0.13503 C -0.1059 -0.12856 -0.10104 -0.12185 -0.09496 -0.11654 C -0.08003 -0.10313 -0.05 -0.09388 -0.01597 -0.09388 C 0.02396 -0.09249 0.05712 -0.10174 0.05712 -0.11515 C 0.05799 -0.12856 0.025 -0.14035 -0.01493 -0.14174 C -0.03489 -0.14174 -0.05399 -0.14035 -0.06701 -0.13503 C -0.08593 -0.12972 -0.09687 -0.11908 -0.09687 -0.10844 C -0.09687 -0.10174 -0.09392 -0.09642 -0.08802 -0.0911 C -0.07395 -0.07908 -0.04791 -0.07122 -0.01701 -0.06983 C 0.01997 -0.06983 0.04896 -0.07792 0.04896 -0.08995 C 0.05 -0.10174 0.02101 -0.11261 -0.01597 -0.11376 C -0.03402 -0.11376 -0.05 -0.11261 -0.06198 -0.10844 C -0.07899 -0.10313 -0.08889 -0.09388 -0.08889 -0.08324 C -0.08889 -0.07792 -0.08593 -0.07376 -0.0809 -0.06844 C -0.06892 -0.05781 -0.04496 -0.05133 -0.01701 -0.04995 C 0.01598 -0.04856 0.04202 -0.05665 0.04202 -0.06844 C 0.04202 -0.07792 0.01702 -0.08856 -0.01597 -0.08856 C -0.03298 -0.08995 -0.04791 -0.08717 -0.05902 -0.08463 C -0.07395 -0.07908 -0.08298 -0.07122 -0.08298 -0.06197 C -0.08298 -0.05665 -0.08003 -0.05249 -0.075 -0.04856 C -0.06389 -0.03931 -0.04201 -0.03261 -0.01788 -0.03122 C 0.01198 -0.02983 0.03611 -0.03792 0.03611 -0.04717 C 0.03611 -0.05781 0.01198 -0.0659 -0.01701 -0.06729 C -0.0309 -0.06729 -0.04496 -0.0659 -0.05503 -0.06197 C -0.06892 -0.05781 -0.07691 -0.05133 -0.07691 -0.04185 C -0.07691 -0.03792 -0.07395 -0.03399 -0.06996 -0.02983 C -0.05989 -0.02197 -0.04097 -0.01526 -0.01788 -0.01526 C 0.00799 -0.01388 0.03004 -0.02058 0.03004 -0.02983 C 0.03004 -0.03792 0.00903 -0.04602 -0.01788 -0.04602 C -0.03003 -0.04717 -0.04288 -0.04602 -0.05191 -0.04324 C -0.06389 -0.03792 -0.071 -0.03122 -0.071 -0.02451 C -0.071 -0.02058 -0.06892 -0.01665 -0.06493 -0.01388 C -0.0559 -0.00602 -0.03889 -0.0007 -0.01788 0.00069 C 0.00608 0.00069 0.025 -0.00602 0.025 -0.01272 C 0.025 -0.02058 0.00608 -0.02867 -0.01788 -0.02867 C -0.03003 -0.02867 -0.04097 -0.02729 -0.04791 -0.02451 C -0.05989 -0.02197 -0.06597 -0.01526 -0.06597 -0.00856 C -0.06597 -0.00602 -0.06389 -0.00185 -0.06093 0.00069 C -0.05295 0.00878 -0.03698 0.01271 -0.01892 0.0141 C 0.00313 0.0141 0.01997 0.00878 0.01997 0.00208 C 0.01997 -0.00602 0.00313 -0.01133 -0.01788 -0.01272 C -0.02899 -0.01272 -0.03889 -0.01133 -0.046 -0.00856 C -0.0559 -0.00602 -0.06198 -0.0007 -0.06198 0.00601 C -0.06198 0.00878 -0.05989 0.01133 -0.05694 0.0141 " pathEditMode="relative" rAng="0" ptsTypes="fffffffffffffffffffffffffffffffffffffffffffffffffffffffffffffffffff">
                                      <p:cBhvr>
                                        <p:cTn id="12" dur="2000" fill="hold"/>
                                        <p:tgtEl>
                                          <p:spTgt spid="5131"/>
                                        </p:tgtEl>
                                        <p:attrNameLst>
                                          <p:attrName>ppt_x</p:attrName>
                                          <p:attrName>ppt_y</p:attrName>
                                        </p:attrNameLst>
                                      </p:cBhvr>
                                      <p:rCtr x="12396" y="14058"/>
                                    </p:animMotion>
                                  </p:childTnLst>
                                </p:cTn>
                              </p:par>
                              <p:par>
                                <p:cTn id="13" presetID="51" presetClass="entr" presetSubtype="0" fill="hold" nodeType="withEffect">
                                  <p:stCondLst>
                                    <p:cond delay="0"/>
                                  </p:stCondLst>
                                  <p:childTnLst>
                                    <p:set>
                                      <p:cBhvr>
                                        <p:cTn id="14" dur="1" fill="hold">
                                          <p:stCondLst>
                                            <p:cond delay="0"/>
                                          </p:stCondLst>
                                        </p:cTn>
                                        <p:tgtEl>
                                          <p:spTgt spid="5126"/>
                                        </p:tgtEl>
                                        <p:attrNameLst>
                                          <p:attrName>style.visibility</p:attrName>
                                        </p:attrNameLst>
                                      </p:cBhvr>
                                      <p:to>
                                        <p:strVal val="visible"/>
                                      </p:to>
                                    </p:set>
                                    <p:animEffect transition="in" filter="fade">
                                      <p:cBhvr>
                                        <p:cTn id="15" dur="770" decel="100000"/>
                                        <p:tgtEl>
                                          <p:spTgt spid="5126"/>
                                        </p:tgtEl>
                                      </p:cBhvr>
                                    </p:animEffect>
                                    <p:animScale>
                                      <p:cBhvr>
                                        <p:cTn id="16" dur="770" decel="100000"/>
                                        <p:tgtEl>
                                          <p:spTgt spid="5126"/>
                                        </p:tgtEl>
                                      </p:cBhvr>
                                      <p:from x="10000" y="10000"/>
                                      <p:to x="200000" y="450000"/>
                                    </p:animScale>
                                    <p:animScale>
                                      <p:cBhvr>
                                        <p:cTn id="17" dur="1230" accel="100000" fill="hold">
                                          <p:stCondLst>
                                            <p:cond delay="770"/>
                                          </p:stCondLst>
                                        </p:cTn>
                                        <p:tgtEl>
                                          <p:spTgt spid="5126"/>
                                        </p:tgtEl>
                                      </p:cBhvr>
                                      <p:from x="200000" y="450000"/>
                                      <p:to x="100000" y="100000"/>
                                    </p:animScale>
                                    <p:set>
                                      <p:cBhvr>
                                        <p:cTn id="18" dur="770" fill="hold"/>
                                        <p:tgtEl>
                                          <p:spTgt spid="5126"/>
                                        </p:tgtEl>
                                        <p:attrNameLst>
                                          <p:attrName>ppt_x</p:attrName>
                                        </p:attrNameLst>
                                      </p:cBhvr>
                                      <p:to>
                                        <p:strVal val="(0.5)"/>
                                      </p:to>
                                    </p:set>
                                    <p:anim from="(0.5)" to="(#ppt_x)" calcmode="lin" valueType="num">
                                      <p:cBhvr>
                                        <p:cTn id="19" dur="1230" accel="100000" fill="hold">
                                          <p:stCondLst>
                                            <p:cond delay="770"/>
                                          </p:stCondLst>
                                        </p:cTn>
                                        <p:tgtEl>
                                          <p:spTgt spid="5126"/>
                                        </p:tgtEl>
                                        <p:attrNameLst>
                                          <p:attrName>ppt_x</p:attrName>
                                        </p:attrNameLst>
                                      </p:cBhvr>
                                    </p:anim>
                                    <p:set>
                                      <p:cBhvr>
                                        <p:cTn id="20" dur="770" fill="hold"/>
                                        <p:tgtEl>
                                          <p:spTgt spid="5126"/>
                                        </p:tgtEl>
                                        <p:attrNameLst>
                                          <p:attrName>ppt_y</p:attrName>
                                        </p:attrNameLst>
                                      </p:cBhvr>
                                      <p:to>
                                        <p:strVal val="(#ppt_y+0.4)"/>
                                      </p:to>
                                    </p:set>
                                    <p:anim from="(#ppt_y+0.4)" to="(#ppt_y)" calcmode="lin" valueType="num">
                                      <p:cBhvr>
                                        <p:cTn id="21" dur="1230" accel="100000" fill="hold">
                                          <p:stCondLst>
                                            <p:cond delay="770"/>
                                          </p:stCondLst>
                                        </p:cTn>
                                        <p:tgtEl>
                                          <p:spTgt spid="5126"/>
                                        </p:tgtEl>
                                        <p:attrNameLst>
                                          <p:attrName>ppt_y</p:attrName>
                                        </p:attrNameLst>
                                      </p:cBhvr>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8" presetClass="entr" presetSubtype="0" accel="50000" fill="hold" nodeType="clickEffect">
                                  <p:stCondLst>
                                    <p:cond delay="0"/>
                                  </p:stCondLst>
                                  <p:iterate type="lt">
                                    <p:tmPct val="50000"/>
                                  </p:iterate>
                                  <p:childTnLst>
                                    <p:set>
                                      <p:cBhvr>
                                        <p:cTn id="25" dur="1" fill="hold">
                                          <p:stCondLst>
                                            <p:cond delay="0"/>
                                          </p:stCondLst>
                                        </p:cTn>
                                        <p:tgtEl>
                                          <p:spTgt spid="5130">
                                            <p:txEl>
                                              <p:pRg st="0" end="0"/>
                                            </p:txEl>
                                          </p:spTgt>
                                        </p:tgtEl>
                                        <p:attrNameLst>
                                          <p:attrName>style.visibility</p:attrName>
                                        </p:attrNameLst>
                                      </p:cBhvr>
                                      <p:to>
                                        <p:strVal val="visible"/>
                                      </p:to>
                                    </p:set>
                                    <p:set>
                                      <p:cBhvr>
                                        <p:cTn id="26" dur="455" fill="hold">
                                          <p:stCondLst>
                                            <p:cond delay="0"/>
                                          </p:stCondLst>
                                        </p:cTn>
                                        <p:tgtEl>
                                          <p:spTgt spid="5130">
                                            <p:txEl>
                                              <p:pRg st="0" end="0"/>
                                            </p:txEl>
                                          </p:spTgt>
                                        </p:tgtEl>
                                        <p:attrNameLst>
                                          <p:attrName>style.rotation</p:attrName>
                                        </p:attrNameLst>
                                      </p:cBhvr>
                                      <p:to>
                                        <p:strVal val="-45.0"/>
                                      </p:to>
                                    </p:set>
                                    <p:anim calcmode="lin" valueType="num">
                                      <p:cBhvr>
                                        <p:cTn id="27" dur="455" fill="hold">
                                          <p:stCondLst>
                                            <p:cond delay="455"/>
                                          </p:stCondLst>
                                        </p:cTn>
                                        <p:tgtEl>
                                          <p:spTgt spid="5130">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8" dur="455" fill="hold">
                                          <p:stCondLst>
                                            <p:cond delay="0"/>
                                          </p:stCondLst>
                                        </p:cTn>
                                        <p:tgtEl>
                                          <p:spTgt spid="5130">
                                            <p:txEl>
                                              <p:pRg st="0" end="0"/>
                                            </p:txEl>
                                          </p:spTgt>
                                        </p:tgtEl>
                                        <p:attrNameLst>
                                          <p:attrName>ppt_y</p:attrName>
                                        </p:attrNameLst>
                                      </p:cBhvr>
                                      <p:tavLst>
                                        <p:tav tm="0">
                                          <p:val>
                                            <p:strVal val="#ppt_y-1"/>
                                          </p:val>
                                        </p:tav>
                                        <p:tav tm="100000">
                                          <p:val>
                                            <p:strVal val="#ppt_y-(0.354*#ppt_w-0.172*#ppt_h)"/>
                                          </p:val>
                                        </p:tav>
                                      </p:tavLst>
                                    </p:anim>
                                    <p:anim calcmode="lin" valueType="num">
                                      <p:cBhvr>
                                        <p:cTn id="29" dur="156" decel="50000" autoRev="1" fill="hold">
                                          <p:stCondLst>
                                            <p:cond delay="455"/>
                                          </p:stCondLst>
                                        </p:cTn>
                                        <p:tgtEl>
                                          <p:spTgt spid="5130">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0" dur="136" fill="hold">
                                          <p:stCondLst>
                                            <p:cond delay="864"/>
                                          </p:stCondLst>
                                        </p:cTn>
                                        <p:tgtEl>
                                          <p:spTgt spid="5130">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129"/>
                                        </p:tgtEl>
                                        <p:attrNameLst>
                                          <p:attrName>style.visibility</p:attrName>
                                        </p:attrNameLst>
                                      </p:cBhvr>
                                      <p:to>
                                        <p:strVal val="visible"/>
                                      </p:to>
                                    </p:set>
                                    <p:anim calcmode="lin" valueType="num">
                                      <p:cBhvr additive="base">
                                        <p:cTn id="35" dur="500" fill="hold"/>
                                        <p:tgtEl>
                                          <p:spTgt spid="5129"/>
                                        </p:tgtEl>
                                        <p:attrNameLst>
                                          <p:attrName>ppt_x</p:attrName>
                                        </p:attrNameLst>
                                      </p:cBhvr>
                                      <p:tavLst>
                                        <p:tav tm="0">
                                          <p:val>
                                            <p:strVal val="#ppt_x"/>
                                          </p:val>
                                        </p:tav>
                                        <p:tav tm="100000">
                                          <p:val>
                                            <p:strVal val="#ppt_x"/>
                                          </p:val>
                                        </p:tav>
                                      </p:tavLst>
                                    </p:anim>
                                    <p:anim calcmode="lin" valueType="num">
                                      <p:cBhvr additive="base">
                                        <p:cTn id="36"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P spid="51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#9</a:t>
            </a:r>
            <a:endParaRPr lang="en-US" dirty="0"/>
          </a:p>
        </p:txBody>
      </p:sp>
      <p:sp>
        <p:nvSpPr>
          <p:cNvPr id="3" name="Text Placeholder 2"/>
          <p:cNvSpPr>
            <a:spLocks noGrp="1"/>
          </p:cNvSpPr>
          <p:nvPr>
            <p:ph type="body" sz="half" idx="1"/>
          </p:nvPr>
        </p:nvSpPr>
        <p:spPr/>
        <p:txBody>
          <a:bodyPr/>
          <a:lstStyle/>
          <a:p>
            <a:r>
              <a:rPr lang="en-US" dirty="0" smtClean="0"/>
              <a:t>“Holding on to anger is like grasping a hot coal with the intent of throwing it at someone else; you are the one getting burned.”</a:t>
            </a:r>
            <a:endParaRPr lang="en-US" dirty="0"/>
          </a:p>
        </p:txBody>
      </p:sp>
      <p:sp>
        <p:nvSpPr>
          <p:cNvPr id="5" name="Rectangle 4"/>
          <p:cNvSpPr/>
          <p:nvPr/>
        </p:nvSpPr>
        <p:spPr>
          <a:xfrm>
            <a:off x="5562600" y="1836241"/>
            <a:ext cx="2895600" cy="769441"/>
          </a:xfrm>
          <a:prstGeom prst="rect">
            <a:avLst/>
          </a:prstGeom>
        </p:spPr>
        <p:txBody>
          <a:bodyPr wrap="square">
            <a:spAutoFit/>
          </a:bodyPr>
          <a:lstStyle/>
          <a:p>
            <a:pPr algn="ctr"/>
            <a:r>
              <a:rPr lang="en-US" sz="4400" kern="10" dirty="0" smtClean="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rPr>
              <a:t>Buddha</a:t>
            </a:r>
            <a:endParaRPr lang="en-US" sz="4400" dirty="0"/>
          </a:p>
        </p:txBody>
      </p:sp>
      <p:pic>
        <p:nvPicPr>
          <p:cNvPr id="6" name="Content Placeholder 5" descr="buddha-sm"/>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743575" y="3057525"/>
            <a:ext cx="2381250" cy="2190750"/>
          </a:xfrm>
          <a:noFill/>
        </p:spPr>
      </p:pic>
    </p:spTree>
    <p:extLst>
      <p:ext uri="{BB962C8B-B14F-4D97-AF65-F5344CB8AC3E}">
        <p14:creationId xmlns:p14="http://schemas.microsoft.com/office/powerpoint/2010/main" val="3833497899"/>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6"/>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#10</a:t>
            </a:r>
            <a:endParaRPr lang="en-US" dirty="0"/>
          </a:p>
        </p:txBody>
      </p:sp>
      <p:sp>
        <p:nvSpPr>
          <p:cNvPr id="3" name="Text Placeholder 2"/>
          <p:cNvSpPr>
            <a:spLocks noGrp="1"/>
          </p:cNvSpPr>
          <p:nvPr>
            <p:ph type="body" sz="half" idx="1"/>
          </p:nvPr>
        </p:nvSpPr>
        <p:spPr>
          <a:xfrm>
            <a:off x="1066800" y="1676400"/>
            <a:ext cx="3810000" cy="4114800"/>
          </a:xfrm>
        </p:spPr>
        <p:txBody>
          <a:bodyPr/>
          <a:lstStyle/>
          <a:p>
            <a:r>
              <a:rPr lang="en-US" dirty="0" smtClean="0"/>
              <a:t>“No one can see their reflection in running water.  It is only in still water that we can see.”</a:t>
            </a:r>
            <a:endParaRPr lang="en-US" dirty="0"/>
          </a:p>
        </p:txBody>
      </p:sp>
      <p:sp>
        <p:nvSpPr>
          <p:cNvPr id="5" name="Rectangle 4"/>
          <p:cNvSpPr/>
          <p:nvPr/>
        </p:nvSpPr>
        <p:spPr>
          <a:xfrm>
            <a:off x="5257800" y="1676400"/>
            <a:ext cx="2975495" cy="707886"/>
          </a:xfrm>
          <a:prstGeom prst="rect">
            <a:avLst/>
          </a:prstGeom>
        </p:spPr>
        <p:txBody>
          <a:bodyPr wrap="none">
            <a:spAutoFit/>
          </a:bodyPr>
          <a:lstStyle/>
          <a:p>
            <a:pPr lvl="0"/>
            <a:r>
              <a:rPr kumimoji="0" lang="en-US" sz="4000" b="0" i="0" u="none" strike="noStrike" kern="10" cap="none" spc="0" normalizeH="0" baseline="0" noProof="0" dirty="0" smtClean="0">
                <a:ln w="9525">
                  <a:round/>
                  <a:headEnd/>
                  <a:tailEnd/>
                </a:ln>
                <a:blipFill dpi="0" rotWithShape="0">
                  <a:blip r:embed="rId2"/>
                  <a:srcRect/>
                  <a:tile tx="0" ty="0" sx="100000" sy="100000" flip="none" algn="tl"/>
                </a:blipFill>
                <a:effectLst/>
                <a:uLnTx/>
                <a:uFillTx/>
                <a:latin typeface="Arial Black"/>
                <a:ea typeface="+mn-ea"/>
                <a:cs typeface="+mn-cs"/>
              </a:rPr>
              <a:t>Confucius</a:t>
            </a:r>
            <a:endParaRPr lang="en-US" sz="4000" dirty="0">
              <a:solidFill>
                <a:srgbClr val="000000"/>
              </a:solidFill>
            </a:endParaRPr>
          </a:p>
        </p:txBody>
      </p:sp>
      <p:pic>
        <p:nvPicPr>
          <p:cNvPr id="90114"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618366" y="2514599"/>
            <a:ext cx="2763633" cy="354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3561281"/>
      </p:ext>
    </p:extLst>
  </p:cSld>
  <p:clrMapOvr>
    <a:masterClrMapping/>
  </p:clrMapOvr>
  <p:transition>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dirty="0" smtClean="0"/>
              <a:t>Quote #11</a:t>
            </a:r>
            <a:endParaRPr lang="en-US" dirty="0"/>
          </a:p>
        </p:txBody>
      </p:sp>
      <p:sp>
        <p:nvSpPr>
          <p:cNvPr id="3" name="Text Placeholder 2"/>
          <p:cNvSpPr>
            <a:spLocks noGrp="1"/>
          </p:cNvSpPr>
          <p:nvPr>
            <p:ph type="body" sz="half" idx="1"/>
          </p:nvPr>
        </p:nvSpPr>
        <p:spPr/>
        <p:txBody>
          <a:bodyPr/>
          <a:lstStyle/>
          <a:p>
            <a:r>
              <a:rPr lang="en-US" dirty="0" smtClean="0"/>
              <a:t>“He who envies others does not obtain peace of mind.”</a:t>
            </a:r>
            <a:endParaRPr lang="en-US" dirty="0"/>
          </a:p>
        </p:txBody>
      </p:sp>
      <p:pic>
        <p:nvPicPr>
          <p:cNvPr id="5" name="Picture 5" descr="buddha-sm"/>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743575" y="2714625"/>
            <a:ext cx="2381250" cy="2190750"/>
          </a:xfrm>
          <a:noFill/>
        </p:spPr>
      </p:pic>
      <p:sp>
        <p:nvSpPr>
          <p:cNvPr id="6" name="Rectangle 5"/>
          <p:cNvSpPr/>
          <p:nvPr/>
        </p:nvSpPr>
        <p:spPr>
          <a:xfrm>
            <a:off x="5867400" y="1447800"/>
            <a:ext cx="2286000" cy="707886"/>
          </a:xfrm>
          <a:prstGeom prst="rect">
            <a:avLst/>
          </a:prstGeom>
        </p:spPr>
        <p:txBody>
          <a:bodyPr wrap="square">
            <a:spAutoFit/>
          </a:bodyPr>
          <a:lstStyle/>
          <a:p>
            <a:pPr algn="ctr"/>
            <a:r>
              <a:rPr lang="en-US" sz="4000" kern="10" dirty="0" smtClean="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rPr>
              <a:t>Buddha</a:t>
            </a:r>
            <a:endParaRPr lang="en-US" sz="4000" dirty="0"/>
          </a:p>
        </p:txBody>
      </p:sp>
    </p:spTree>
    <p:extLst>
      <p:ext uri="{BB962C8B-B14F-4D97-AF65-F5344CB8AC3E}">
        <p14:creationId xmlns:p14="http://schemas.microsoft.com/office/powerpoint/2010/main" val="440051221"/>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52" presetClass="path" presetSubtype="0" accel="50000" decel="50000" fill="hold" nodeType="withEffect">
                                  <p:stCondLst>
                                    <p:cond delay="0"/>
                                  </p:stCondLst>
                                  <p:childTnLst>
                                    <p:animMotion origin="layout" path="M -0.10313 -0.23098 C -0.10417 -0.19769 -0.04306 -0.16832 0.03385 -0.16717 C 0.09479 -0.16439 0.14479 -0.18035 0.14583 -0.20046 C 0.14583 -0.22035 0.09687 -0.23908 0.03489 -0.24023 C 0.00382 -0.24023 -0.02414 -0.23769 -0.0441 -0.23098 C -0.07309 -0.22173 -0.09011 -0.20694 -0.09011 -0.1896 C -0.09011 -0.18035 -0.08507 -0.1711 -0.07604 -0.16301 C -0.05521 -0.14566 -0.01407 -0.13387 0.03281 -0.13249 C 0.08784 -0.12971 0.13281 -0.14451 0.13281 -0.16162 C 0.13385 -0.18035 0.08889 -0.1963 0.03385 -0.19908 C 0.0059 -0.19908 -0.0191 -0.1963 -0.0382 -0.19098 C -0.0632 -0.18173 -0.07917 -0.16717 -0.07917 -0.15237 C -0.07917 -0.14451 -0.07414 -0.13642 -0.06615 -0.12832 C -0.04705 -0.11376 -0.01111 -0.10173 0.03194 -0.10058 C 0.08194 -0.09919 0.12187 -0.11237 0.12187 -0.12832 C 0.12291 -0.14451 0.08281 -0.15908 0.03281 -0.16046 C 0.00781 -0.16162 -0.01511 -0.15908 -0.03212 -0.15376 C -0.05521 -0.14566 -0.06806 -0.13387 -0.06806 -0.11908 C -0.06806 -0.11237 -0.06407 -0.10451 -0.05712 -0.0978 C -0.04011 -0.08439 -0.00712 -0.07376 0.0309 -0.0726 C 0.07586 -0.0726 0.1118 -0.08324 0.1118 -0.0978 C 0.1118 -0.11237 0.07691 -0.12578 0.03194 -0.12717 C 0.00989 -0.12717 -0.01111 -0.12439 -0.02604 -0.12046 C -0.04705 -0.11376 -0.0592 -0.10173 -0.06007 -0.08971 C -0.06007 -0.08324 -0.05521 -0.07653 -0.04914 -0.07121 C -0.0342 -0.0578 -0.00417 -0.04855 0.02986 -0.04855 C 0.06979 -0.04717 0.10295 -0.05642 0.10295 -0.06983 C 0.10382 -0.08324 0.07083 -0.09503 0.0309 -0.09642 C 0.01093 -0.09642 -0.00816 -0.09503 -0.02118 -0.08971 C -0.04011 -0.08439 -0.05104 -0.07376 -0.05104 -0.06312 C -0.05104 -0.05642 -0.04809 -0.0511 -0.04219 -0.04578 C -0.02813 -0.03376 -0.00209 -0.0259 0.02882 -0.02451 C 0.0658 -0.02451 0.09479 -0.0326 0.09479 -0.04462 C 0.09583 -0.05642 0.06684 -0.06728 0.02986 -0.06844 C 0.0118 -0.06844 -0.00417 -0.06728 -0.01615 -0.06312 C -0.03316 -0.0578 -0.04306 -0.04855 -0.04306 -0.03792 C -0.04306 -0.0326 -0.04011 -0.02844 -0.03507 -0.02312 C -0.02309 -0.01249 0.00086 -0.00601 0.02882 -0.00462 C 0.0618 -0.00324 0.08784 -0.01133 0.08784 -0.02312 C 0.08784 -0.0326 0.06284 -0.04324 0.02986 -0.04324 C 0.01284 -0.04462 -0.00209 -0.04185 -0.0132 -0.03931 C -0.02813 -0.03376 -0.03716 -0.0259 -0.03716 -0.01665 C -0.03716 -0.01133 -0.0342 -0.00717 -0.02917 -0.00324 C -0.01806 0.00601 0.00382 0.01272 0.02795 0.0141 C 0.05781 0.01549 0.08194 0.0074 0.08194 -0.00185 C 0.08194 -0.01249 0.05781 -0.02058 0.02882 -0.02197 C 0.01493 -0.02197 0.00086 -0.02058 -0.0092 -0.01665 C -0.02309 -0.01249 -0.03108 -0.00601 -0.03108 0.00347 C -0.03108 0.0074 -0.02813 0.01133 -0.02414 0.01549 C -0.01407 0.02335 0.00486 0.03006 0.02795 0.03006 C 0.05382 0.03145 0.07586 0.02474 0.07586 0.01549 C 0.07586 0.0074 0.05486 -0.00069 0.02795 -0.00069 C 0.0158 -0.00185 0.00295 -0.00069 -0.00608 0.00208 C -0.01806 0.0074 -0.02518 0.0141 -0.02518 0.02081 C -0.02518 0.02474 -0.02309 0.02867 -0.0191 0.03145 C -0.01007 0.03931 0.00694 0.04462 0.02795 0.04601 C 0.05191 0.04601 0.07083 0.03931 0.07083 0.0326 C 0.07083 0.02474 0.05191 0.01665 0.02795 0.01665 C 0.0158 0.01665 0.00486 0.01803 -0.00209 0.02081 C -0.01407 0.02335 -0.02014 0.03006 -0.02014 0.03676 C -0.02014 0.03931 -0.01806 0.04347 -0.01511 0.04601 C -0.00712 0.0541 0.00885 0.05803 0.02691 0.05942 C 0.04896 0.05942 0.0658 0.0541 0.0658 0.0474 C 0.0658 0.03931 0.04896 0.03399 0.02795 0.0326 C 0.01684 0.0326 0.00694 0.03399 -0.00018 0.03676 C -0.01007 0.03931 -0.01615 0.04462 -0.01615 0.05133 C -0.01615 0.0541 -0.01407 0.05665 -0.01111 0.05942 " pathEditMode="relative" rAng="0" ptsTypes="fffffffffffffffffffffffffffffffffffffffffffffffffffffffffffffffffff">
                                      <p:cBhvr>
                                        <p:cTn id="22" dur="2000" fill="hold"/>
                                        <p:tgtEl>
                                          <p:spTgt spid="5"/>
                                        </p:tgtEl>
                                        <p:attrNameLst>
                                          <p:attrName>ppt_x</p:attrName>
                                          <p:attrName>ppt_y</p:attrName>
                                        </p:attrNameLst>
                                      </p:cBhvr>
                                      <p:rCtr x="12396" y="140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en-US" smtClean="0"/>
          </a:p>
        </p:txBody>
      </p:sp>
      <p:sp>
        <p:nvSpPr>
          <p:cNvPr id="37891" name="Rectangle 3"/>
          <p:cNvSpPr>
            <a:spLocks noGrp="1" noChangeArrowheads="1"/>
          </p:cNvSpPr>
          <p:nvPr>
            <p:ph type="body" idx="1"/>
          </p:nvPr>
        </p:nvSpPr>
        <p:spPr/>
        <p:txBody>
          <a:bodyPr/>
          <a:lstStyle/>
          <a:p>
            <a:endParaRPr lang="en-US" smtClean="0"/>
          </a:p>
        </p:txBody>
      </p:sp>
      <p:sp>
        <p:nvSpPr>
          <p:cNvPr id="37892" name="WordArt 4"/>
          <p:cNvSpPr>
            <a:spLocks noChangeArrowheads="1" noChangeShapeType="1" noTextEdit="1"/>
          </p:cNvSpPr>
          <p:nvPr/>
        </p:nvSpPr>
        <p:spPr bwMode="auto">
          <a:xfrm>
            <a:off x="1524000" y="838200"/>
            <a:ext cx="6781800" cy="43434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3 Faiths of China</a:t>
            </a:r>
          </a:p>
          <a:p>
            <a:pPr algn="ctr"/>
            <a:r>
              <a:rPr 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vs.</a:t>
            </a:r>
          </a:p>
          <a:p>
            <a:pPr algn="ctr"/>
            <a:r>
              <a:rPr 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Christianity</a:t>
            </a:r>
          </a:p>
          <a:p>
            <a:pPr algn="ctr"/>
            <a:r>
              <a:rPr 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Comparison Chart </a:t>
            </a:r>
          </a:p>
        </p:txBody>
      </p:sp>
    </p:spTree>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4"/>
          <p:cNvSpPr>
            <a:spLocks noChangeShapeType="1"/>
          </p:cNvSpPr>
          <p:nvPr/>
        </p:nvSpPr>
        <p:spPr bwMode="auto">
          <a:xfrm>
            <a:off x="914400" y="12192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5" name="Line 5"/>
          <p:cNvSpPr>
            <a:spLocks noChangeShapeType="1"/>
          </p:cNvSpPr>
          <p:nvPr/>
        </p:nvSpPr>
        <p:spPr bwMode="auto">
          <a:xfrm>
            <a:off x="2133600" y="1219200"/>
            <a:ext cx="0" cy="5181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6" name="Line 7"/>
          <p:cNvSpPr>
            <a:spLocks noChangeShapeType="1"/>
          </p:cNvSpPr>
          <p:nvPr/>
        </p:nvSpPr>
        <p:spPr bwMode="auto">
          <a:xfrm>
            <a:off x="5486400" y="1219200"/>
            <a:ext cx="0" cy="5181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7" name="Line 8"/>
          <p:cNvSpPr>
            <a:spLocks noChangeShapeType="1"/>
          </p:cNvSpPr>
          <p:nvPr/>
        </p:nvSpPr>
        <p:spPr bwMode="auto">
          <a:xfrm>
            <a:off x="3810000" y="1219200"/>
            <a:ext cx="0" cy="5181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8" name="Line 9"/>
          <p:cNvSpPr>
            <a:spLocks noChangeShapeType="1"/>
          </p:cNvSpPr>
          <p:nvPr/>
        </p:nvSpPr>
        <p:spPr bwMode="auto">
          <a:xfrm>
            <a:off x="7239000" y="1219200"/>
            <a:ext cx="0" cy="5181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9" name="Text Box 10"/>
          <p:cNvSpPr txBox="1">
            <a:spLocks noChangeArrowheads="1"/>
          </p:cNvSpPr>
          <p:nvPr/>
        </p:nvSpPr>
        <p:spPr bwMode="auto">
          <a:xfrm>
            <a:off x="2286000" y="9144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latin typeface="Comic Sans MS" pitchFamily="66" charset="0"/>
              </a:rPr>
              <a:t> Buddhism</a:t>
            </a:r>
            <a:r>
              <a:rPr lang="en-US"/>
              <a:t> </a:t>
            </a:r>
          </a:p>
        </p:txBody>
      </p:sp>
      <p:sp>
        <p:nvSpPr>
          <p:cNvPr id="38920" name="Text Box 11"/>
          <p:cNvSpPr txBox="1">
            <a:spLocks noChangeArrowheads="1"/>
          </p:cNvSpPr>
          <p:nvPr/>
        </p:nvSpPr>
        <p:spPr bwMode="auto">
          <a:xfrm>
            <a:off x="3886200" y="914400"/>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latin typeface="Comic Sans MS" pitchFamily="66" charset="0"/>
              </a:rPr>
              <a:t>Confucianism</a:t>
            </a:r>
            <a:r>
              <a:rPr lang="en-US"/>
              <a:t> </a:t>
            </a:r>
          </a:p>
        </p:txBody>
      </p:sp>
      <p:sp>
        <p:nvSpPr>
          <p:cNvPr id="38921" name="Text Box 12"/>
          <p:cNvSpPr txBox="1">
            <a:spLocks noChangeArrowheads="1"/>
          </p:cNvSpPr>
          <p:nvPr/>
        </p:nvSpPr>
        <p:spPr bwMode="auto">
          <a:xfrm>
            <a:off x="5867400" y="9144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latin typeface="Comic Sans MS" pitchFamily="66" charset="0"/>
              </a:rPr>
              <a:t>Daoism</a:t>
            </a:r>
            <a:r>
              <a:rPr lang="en-US"/>
              <a:t> </a:t>
            </a:r>
          </a:p>
        </p:txBody>
      </p:sp>
      <p:sp>
        <p:nvSpPr>
          <p:cNvPr id="38922" name="Text Box 13"/>
          <p:cNvSpPr txBox="1">
            <a:spLocks noChangeArrowheads="1"/>
          </p:cNvSpPr>
          <p:nvPr/>
        </p:nvSpPr>
        <p:spPr bwMode="auto">
          <a:xfrm>
            <a:off x="7315200" y="914400"/>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latin typeface="Comic Sans MS" pitchFamily="66" charset="0"/>
              </a:rPr>
              <a:t>Christianity </a:t>
            </a:r>
          </a:p>
        </p:txBody>
      </p:sp>
      <p:sp>
        <p:nvSpPr>
          <p:cNvPr id="38923" name="Line 15"/>
          <p:cNvSpPr>
            <a:spLocks noChangeShapeType="1"/>
          </p:cNvSpPr>
          <p:nvPr/>
        </p:nvSpPr>
        <p:spPr bwMode="auto">
          <a:xfrm>
            <a:off x="990600" y="22860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4" name="Text Box 16"/>
          <p:cNvSpPr txBox="1">
            <a:spLocks noChangeArrowheads="1"/>
          </p:cNvSpPr>
          <p:nvPr/>
        </p:nvSpPr>
        <p:spPr bwMode="auto">
          <a:xfrm>
            <a:off x="990600" y="2514600"/>
            <a:ext cx="990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Belief in  God? </a:t>
            </a:r>
          </a:p>
        </p:txBody>
      </p:sp>
      <p:sp>
        <p:nvSpPr>
          <p:cNvPr id="68625" name="Text Box 17"/>
          <p:cNvSpPr txBox="1">
            <a:spLocks noChangeArrowheads="1"/>
          </p:cNvSpPr>
          <p:nvPr/>
        </p:nvSpPr>
        <p:spPr bwMode="auto">
          <a:xfrm>
            <a:off x="7543800" y="16002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    Yes </a:t>
            </a:r>
          </a:p>
        </p:txBody>
      </p:sp>
      <p:sp>
        <p:nvSpPr>
          <p:cNvPr id="68626" name="Text Box 18"/>
          <p:cNvSpPr txBox="1">
            <a:spLocks noChangeArrowheads="1"/>
          </p:cNvSpPr>
          <p:nvPr/>
        </p:nvSpPr>
        <p:spPr bwMode="auto">
          <a:xfrm>
            <a:off x="2362200" y="2362200"/>
            <a:ext cx="114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spcBef>
                <a:spcPct val="50000"/>
              </a:spcBef>
            </a:pPr>
            <a:r>
              <a:rPr lang="en-US"/>
              <a:t>Belief in Buddha</a:t>
            </a:r>
          </a:p>
        </p:txBody>
      </p:sp>
      <p:sp>
        <p:nvSpPr>
          <p:cNvPr id="68627" name="Text Box 19"/>
          <p:cNvSpPr txBox="1">
            <a:spLocks noChangeArrowheads="1"/>
          </p:cNvSpPr>
          <p:nvPr/>
        </p:nvSpPr>
        <p:spPr bwMode="auto">
          <a:xfrm>
            <a:off x="990600" y="1447800"/>
            <a:ext cx="121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Is it a religion? </a:t>
            </a:r>
          </a:p>
        </p:txBody>
      </p:sp>
      <p:sp>
        <p:nvSpPr>
          <p:cNvPr id="68628" name="Text Box 20"/>
          <p:cNvSpPr txBox="1">
            <a:spLocks noChangeArrowheads="1"/>
          </p:cNvSpPr>
          <p:nvPr/>
        </p:nvSpPr>
        <p:spPr bwMode="auto">
          <a:xfrm>
            <a:off x="2514600" y="16002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   Yes </a:t>
            </a:r>
          </a:p>
        </p:txBody>
      </p:sp>
      <p:sp>
        <p:nvSpPr>
          <p:cNvPr id="68629" name="Text Box 21"/>
          <p:cNvSpPr txBox="1">
            <a:spLocks noChangeArrowheads="1"/>
          </p:cNvSpPr>
          <p:nvPr/>
        </p:nvSpPr>
        <p:spPr bwMode="auto">
          <a:xfrm>
            <a:off x="3810000" y="1371600"/>
            <a:ext cx="1676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More like a  philosophy</a:t>
            </a:r>
          </a:p>
        </p:txBody>
      </p:sp>
      <p:sp>
        <p:nvSpPr>
          <p:cNvPr id="68630" name="Text Box 22"/>
          <p:cNvSpPr txBox="1">
            <a:spLocks noChangeArrowheads="1"/>
          </p:cNvSpPr>
          <p:nvPr/>
        </p:nvSpPr>
        <p:spPr bwMode="auto">
          <a:xfrm>
            <a:off x="5638800" y="1447800"/>
            <a:ext cx="1447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and a philosophy </a:t>
            </a:r>
          </a:p>
        </p:txBody>
      </p:sp>
      <p:sp>
        <p:nvSpPr>
          <p:cNvPr id="68631" name="Text Box 23"/>
          <p:cNvSpPr txBox="1">
            <a:spLocks noChangeArrowheads="1"/>
          </p:cNvSpPr>
          <p:nvPr/>
        </p:nvSpPr>
        <p:spPr bwMode="auto">
          <a:xfrm>
            <a:off x="3810000" y="2590800"/>
            <a:ext cx="167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    Not taught  </a:t>
            </a:r>
          </a:p>
        </p:txBody>
      </p:sp>
      <p:sp>
        <p:nvSpPr>
          <p:cNvPr id="68632" name="Text Box 24"/>
          <p:cNvSpPr txBox="1">
            <a:spLocks noChangeArrowheads="1"/>
          </p:cNvSpPr>
          <p:nvPr/>
        </p:nvSpPr>
        <p:spPr bwMode="auto">
          <a:xfrm>
            <a:off x="5715000" y="2362200"/>
            <a:ext cx="1219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spcBef>
                <a:spcPct val="50000"/>
              </a:spcBef>
            </a:pPr>
            <a:r>
              <a:rPr lang="en-US"/>
              <a:t>Belief in many Gods </a:t>
            </a:r>
          </a:p>
        </p:txBody>
      </p:sp>
      <p:sp>
        <p:nvSpPr>
          <p:cNvPr id="68633" name="Text Box 25"/>
          <p:cNvSpPr txBox="1">
            <a:spLocks noChangeArrowheads="1"/>
          </p:cNvSpPr>
          <p:nvPr/>
        </p:nvSpPr>
        <p:spPr bwMode="auto">
          <a:xfrm>
            <a:off x="7467600" y="25146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spcBef>
                <a:spcPct val="50000"/>
              </a:spcBef>
            </a:pPr>
            <a:r>
              <a:rPr lang="en-US"/>
              <a:t>Yes, one God</a:t>
            </a:r>
          </a:p>
        </p:txBody>
      </p:sp>
      <p:sp>
        <p:nvSpPr>
          <p:cNvPr id="38934" name="Line 26"/>
          <p:cNvSpPr>
            <a:spLocks noChangeShapeType="1"/>
          </p:cNvSpPr>
          <p:nvPr/>
        </p:nvSpPr>
        <p:spPr bwMode="auto">
          <a:xfrm>
            <a:off x="914400" y="33528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5" name="Text Box 27"/>
          <p:cNvSpPr txBox="1">
            <a:spLocks noChangeArrowheads="1"/>
          </p:cNvSpPr>
          <p:nvPr/>
        </p:nvSpPr>
        <p:spPr bwMode="auto">
          <a:xfrm>
            <a:off x="990600" y="3429000"/>
            <a:ext cx="914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Holy book? </a:t>
            </a:r>
          </a:p>
        </p:txBody>
      </p:sp>
      <p:sp>
        <p:nvSpPr>
          <p:cNvPr id="38936" name="Line 28"/>
          <p:cNvSpPr>
            <a:spLocks noChangeShapeType="1"/>
          </p:cNvSpPr>
          <p:nvPr/>
        </p:nvSpPr>
        <p:spPr bwMode="auto">
          <a:xfrm>
            <a:off x="990600" y="41910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7" name="Text Box 29"/>
          <p:cNvSpPr txBox="1">
            <a:spLocks noChangeArrowheads="1"/>
          </p:cNvSpPr>
          <p:nvPr/>
        </p:nvSpPr>
        <p:spPr bwMode="auto">
          <a:xfrm>
            <a:off x="5562600" y="3429000"/>
            <a:ext cx="152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a:t>
            </a:r>
            <a:r>
              <a:rPr lang="en-US" i="1"/>
              <a:t>Tao Te Ching</a:t>
            </a:r>
            <a:r>
              <a:rPr lang="en-US"/>
              <a:t> </a:t>
            </a:r>
          </a:p>
        </p:txBody>
      </p:sp>
      <p:sp>
        <p:nvSpPr>
          <p:cNvPr id="68638" name="Text Box 30"/>
          <p:cNvSpPr txBox="1">
            <a:spLocks noChangeArrowheads="1"/>
          </p:cNvSpPr>
          <p:nvPr/>
        </p:nvSpPr>
        <p:spPr bwMode="auto">
          <a:xfrm>
            <a:off x="7467600" y="3505200"/>
            <a:ext cx="114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a:t>
            </a:r>
            <a:r>
              <a:rPr lang="en-US" i="1"/>
              <a:t>Bible</a:t>
            </a:r>
            <a:r>
              <a:rPr lang="en-US"/>
              <a:t> </a:t>
            </a:r>
          </a:p>
        </p:txBody>
      </p:sp>
      <p:sp>
        <p:nvSpPr>
          <p:cNvPr id="68639" name="Text Box 31"/>
          <p:cNvSpPr txBox="1">
            <a:spLocks noChangeArrowheads="1"/>
          </p:cNvSpPr>
          <p:nvPr/>
        </p:nvSpPr>
        <p:spPr bwMode="auto">
          <a:xfrm>
            <a:off x="2362200" y="3429000"/>
            <a:ext cx="121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the </a:t>
            </a:r>
            <a:r>
              <a:rPr lang="en-US" i="1"/>
              <a:t>Dharma</a:t>
            </a:r>
          </a:p>
        </p:txBody>
      </p:sp>
      <p:sp>
        <p:nvSpPr>
          <p:cNvPr id="68640" name="Text Box 32"/>
          <p:cNvSpPr txBox="1">
            <a:spLocks noChangeArrowheads="1"/>
          </p:cNvSpPr>
          <p:nvPr/>
        </p:nvSpPr>
        <p:spPr bwMode="auto">
          <a:xfrm>
            <a:off x="3810000" y="3352800"/>
            <a:ext cx="1905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No, but his writ-ings are called </a:t>
            </a:r>
            <a:r>
              <a:rPr lang="en-US" i="1"/>
              <a:t>Five Classics</a:t>
            </a:r>
            <a:r>
              <a:rPr lang="en-US"/>
              <a:t>  </a:t>
            </a:r>
          </a:p>
        </p:txBody>
      </p:sp>
      <p:sp>
        <p:nvSpPr>
          <p:cNvPr id="38941" name="Line 33"/>
          <p:cNvSpPr>
            <a:spLocks noChangeShapeType="1"/>
          </p:cNvSpPr>
          <p:nvPr/>
        </p:nvSpPr>
        <p:spPr bwMode="auto">
          <a:xfrm>
            <a:off x="990600" y="4876800"/>
            <a:ext cx="792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2" name="Text Box 34"/>
          <p:cNvSpPr txBox="1">
            <a:spLocks noChangeArrowheads="1"/>
          </p:cNvSpPr>
          <p:nvPr/>
        </p:nvSpPr>
        <p:spPr bwMode="auto">
          <a:xfrm>
            <a:off x="990600" y="43434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Focus? </a:t>
            </a:r>
          </a:p>
        </p:txBody>
      </p:sp>
      <p:sp>
        <p:nvSpPr>
          <p:cNvPr id="68643" name="Text Box 35"/>
          <p:cNvSpPr txBox="1">
            <a:spLocks noChangeArrowheads="1"/>
          </p:cNvSpPr>
          <p:nvPr/>
        </p:nvSpPr>
        <p:spPr bwMode="auto">
          <a:xfrm>
            <a:off x="1981200" y="4191000"/>
            <a:ext cx="2057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ctr">
              <a:spcBef>
                <a:spcPct val="50000"/>
              </a:spcBef>
            </a:pPr>
            <a:r>
              <a:rPr lang="en-US"/>
              <a:t>Four Noble Truths Middle Way </a:t>
            </a:r>
          </a:p>
        </p:txBody>
      </p:sp>
      <p:sp>
        <p:nvSpPr>
          <p:cNvPr id="68644" name="Text Box 36"/>
          <p:cNvSpPr txBox="1">
            <a:spLocks noChangeArrowheads="1"/>
          </p:cNvSpPr>
          <p:nvPr/>
        </p:nvSpPr>
        <p:spPr bwMode="auto">
          <a:xfrm>
            <a:off x="3886200" y="4191000"/>
            <a:ext cx="144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Creating a moral society </a:t>
            </a:r>
          </a:p>
        </p:txBody>
      </p:sp>
      <p:sp>
        <p:nvSpPr>
          <p:cNvPr id="68645" name="Text Box 37"/>
          <p:cNvSpPr txBox="1">
            <a:spLocks noChangeArrowheads="1"/>
          </p:cNvSpPr>
          <p:nvPr/>
        </p:nvSpPr>
        <p:spPr bwMode="auto">
          <a:xfrm>
            <a:off x="5562600" y="4191000"/>
            <a:ext cx="152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Simple life close to nature </a:t>
            </a:r>
          </a:p>
        </p:txBody>
      </p:sp>
      <p:sp>
        <p:nvSpPr>
          <p:cNvPr id="68646" name="Text Box 38"/>
          <p:cNvSpPr txBox="1">
            <a:spLocks noChangeArrowheads="1"/>
          </p:cNvSpPr>
          <p:nvPr/>
        </p:nvSpPr>
        <p:spPr bwMode="auto">
          <a:xfrm>
            <a:off x="7239000" y="4191000"/>
            <a:ext cx="175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God; Teachings of Jesus Christ </a:t>
            </a:r>
          </a:p>
        </p:txBody>
      </p:sp>
      <p:sp>
        <p:nvSpPr>
          <p:cNvPr id="38947" name="Line 39"/>
          <p:cNvSpPr>
            <a:spLocks noChangeShapeType="1"/>
          </p:cNvSpPr>
          <p:nvPr/>
        </p:nvSpPr>
        <p:spPr bwMode="auto">
          <a:xfrm>
            <a:off x="990600" y="5486400"/>
            <a:ext cx="800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8" name="Text Box 40"/>
          <p:cNvSpPr txBox="1">
            <a:spLocks noChangeArrowheads="1"/>
          </p:cNvSpPr>
          <p:nvPr/>
        </p:nvSpPr>
        <p:spPr bwMode="auto">
          <a:xfrm>
            <a:off x="990600" y="4876800"/>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How many today? </a:t>
            </a:r>
          </a:p>
        </p:txBody>
      </p:sp>
      <p:sp>
        <p:nvSpPr>
          <p:cNvPr id="68649" name="Text Box 41"/>
          <p:cNvSpPr txBox="1">
            <a:spLocks noChangeArrowheads="1"/>
          </p:cNvSpPr>
          <p:nvPr/>
        </p:nvSpPr>
        <p:spPr bwMode="auto">
          <a:xfrm>
            <a:off x="7391400" y="4953000"/>
            <a:ext cx="152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Over 2 billion</a:t>
            </a:r>
          </a:p>
        </p:txBody>
      </p:sp>
      <p:sp>
        <p:nvSpPr>
          <p:cNvPr id="68650" name="Text Box 42"/>
          <p:cNvSpPr txBox="1">
            <a:spLocks noChangeArrowheads="1"/>
          </p:cNvSpPr>
          <p:nvPr/>
        </p:nvSpPr>
        <p:spPr bwMode="auto">
          <a:xfrm>
            <a:off x="2286000" y="49530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350 million</a:t>
            </a:r>
          </a:p>
        </p:txBody>
      </p:sp>
      <p:sp>
        <p:nvSpPr>
          <p:cNvPr id="68651" name="Text Box 43"/>
          <p:cNvSpPr txBox="1">
            <a:spLocks noChangeArrowheads="1"/>
          </p:cNvSpPr>
          <p:nvPr/>
        </p:nvSpPr>
        <p:spPr bwMode="auto">
          <a:xfrm>
            <a:off x="3962400" y="4953000"/>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Over 5 million </a:t>
            </a:r>
          </a:p>
        </p:txBody>
      </p:sp>
      <p:sp>
        <p:nvSpPr>
          <p:cNvPr id="68652" name="Text Box 44"/>
          <p:cNvSpPr txBox="1">
            <a:spLocks noChangeArrowheads="1"/>
          </p:cNvSpPr>
          <p:nvPr/>
        </p:nvSpPr>
        <p:spPr bwMode="auto">
          <a:xfrm>
            <a:off x="5562600" y="4953000"/>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About 2 million </a:t>
            </a:r>
          </a:p>
        </p:txBody>
      </p:sp>
      <p:sp>
        <p:nvSpPr>
          <p:cNvPr id="68653" name="Text Box 45"/>
          <p:cNvSpPr txBox="1">
            <a:spLocks noChangeArrowheads="1"/>
          </p:cNvSpPr>
          <p:nvPr/>
        </p:nvSpPr>
        <p:spPr bwMode="auto">
          <a:xfrm>
            <a:off x="990600" y="55626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Life after death? </a:t>
            </a:r>
          </a:p>
        </p:txBody>
      </p:sp>
      <p:sp>
        <p:nvSpPr>
          <p:cNvPr id="68654" name="Text Box 46"/>
          <p:cNvSpPr txBox="1">
            <a:spLocks noChangeArrowheads="1"/>
          </p:cNvSpPr>
          <p:nvPr/>
        </p:nvSpPr>
        <p:spPr bwMode="auto">
          <a:xfrm>
            <a:off x="7391400" y="57150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Not on Earth </a:t>
            </a:r>
          </a:p>
        </p:txBody>
      </p:sp>
      <p:sp>
        <p:nvSpPr>
          <p:cNvPr id="68655" name="Text Box 47"/>
          <p:cNvSpPr txBox="1">
            <a:spLocks noChangeArrowheads="1"/>
          </p:cNvSpPr>
          <p:nvPr/>
        </p:nvSpPr>
        <p:spPr bwMode="auto">
          <a:xfrm>
            <a:off x="4267200" y="5715000"/>
            <a:ext cx="83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  No </a:t>
            </a:r>
          </a:p>
        </p:txBody>
      </p:sp>
      <p:sp>
        <p:nvSpPr>
          <p:cNvPr id="68656" name="Text Box 48"/>
          <p:cNvSpPr txBox="1">
            <a:spLocks noChangeArrowheads="1"/>
          </p:cNvSpPr>
          <p:nvPr/>
        </p:nvSpPr>
        <p:spPr bwMode="auto">
          <a:xfrm>
            <a:off x="2286000" y="5638800"/>
            <a:ext cx="144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reincarnation </a:t>
            </a:r>
          </a:p>
        </p:txBody>
      </p:sp>
      <p:sp>
        <p:nvSpPr>
          <p:cNvPr id="68657" name="Text Box 49"/>
          <p:cNvSpPr txBox="1">
            <a:spLocks noChangeArrowheads="1"/>
          </p:cNvSpPr>
          <p:nvPr/>
        </p:nvSpPr>
        <p:spPr bwMode="auto">
          <a:xfrm>
            <a:off x="5638800" y="5638800"/>
            <a:ext cx="144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a:t>Yes, reincarnation </a:t>
            </a:r>
          </a:p>
        </p:txBody>
      </p:sp>
      <p:pic>
        <p:nvPicPr>
          <p:cNvPr id="68659" name="MSj03883390000[1].wav">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56388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4" name="MSj03883390000[1].wav">
            <a:hlinkClick r:id="" action="ppaction://media"/>
          </p:cNvPr>
          <p:cNvPicPr>
            <a:picLocks noGrp="1" noRot="1" noChangeAspect="1" noChangeArrowheads="1"/>
          </p:cNvPicPr>
          <p:nvPr>
            <p:ph idx="1"/>
            <a:audioFile r:link="rId1"/>
          </p:nvPr>
        </p:nvPicPr>
        <p:blipFill>
          <a:blip r:embed="rId4">
            <a:extLst>
              <a:ext uri="{28A0092B-C50C-407E-A947-70E740481C1C}">
                <a14:useLocalDpi xmlns:a14="http://schemas.microsoft.com/office/drawing/2010/main" val="0"/>
              </a:ext>
            </a:extLst>
          </a:blip>
          <a:srcRect/>
          <a:stretch>
            <a:fillRect/>
          </a:stretch>
        </p:blipFill>
        <p:spPr>
          <a:xfrm>
            <a:off x="8839200" y="6553200"/>
            <a:ext cx="304800" cy="304800"/>
          </a:xfrm>
        </p:spPr>
      </p:pic>
      <p:pic>
        <p:nvPicPr>
          <p:cNvPr id="68665" name="MSj03883390000[1].wav">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62484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6" name="MSj03883390000[1].wav">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69342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7" name="MSj03883390000[1].wav">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76200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8" name="MSj03883390000[1].wav">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3058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withEffect">
                                  <p:stCondLst>
                                    <p:cond delay="0"/>
                                  </p:stCondLst>
                                  <p:childTnLst>
                                    <p:set>
                                      <p:cBhvr>
                                        <p:cTn id="6" dur="1" fill="hold">
                                          <p:stCondLst>
                                            <p:cond delay="0"/>
                                          </p:stCondLst>
                                        </p:cTn>
                                        <p:tgtEl>
                                          <p:spTgt spid="68627">
                                            <p:txEl>
                                              <p:pRg st="0" end="0"/>
                                            </p:txEl>
                                          </p:spTgt>
                                        </p:tgtEl>
                                        <p:attrNameLst>
                                          <p:attrName>style.visibility</p:attrName>
                                        </p:attrNameLst>
                                      </p:cBhvr>
                                      <p:to>
                                        <p:strVal val="visible"/>
                                      </p:to>
                                    </p:set>
                                    <p:animEffect transition="in" filter="wipe(down)">
                                      <p:cBhvr>
                                        <p:cTn id="7" dur="580">
                                          <p:stCondLst>
                                            <p:cond delay="0"/>
                                          </p:stCondLst>
                                        </p:cTn>
                                        <p:tgtEl>
                                          <p:spTgt spid="68627">
                                            <p:txEl>
                                              <p:pRg st="0" end="0"/>
                                            </p:txEl>
                                          </p:spTgt>
                                        </p:tgtEl>
                                      </p:cBhvr>
                                    </p:animEffect>
                                    <p:anim calcmode="lin" valueType="num">
                                      <p:cBhvr>
                                        <p:cTn id="8" dur="1822" tmFilter="0,0; 0.14,0.36; 0.43,0.73; 0.71,0.91; 1.0,1.0">
                                          <p:stCondLst>
                                            <p:cond delay="0"/>
                                          </p:stCondLst>
                                        </p:cTn>
                                        <p:tgtEl>
                                          <p:spTgt spid="6862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862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862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862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862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8627">
                                            <p:txEl>
                                              <p:pRg st="0" end="0"/>
                                            </p:txEl>
                                          </p:spTgt>
                                        </p:tgtEl>
                                      </p:cBhvr>
                                      <p:to x="100000" y="60000"/>
                                    </p:animScale>
                                    <p:animScale>
                                      <p:cBhvr>
                                        <p:cTn id="14" dur="166" decel="50000">
                                          <p:stCondLst>
                                            <p:cond delay="676"/>
                                          </p:stCondLst>
                                        </p:cTn>
                                        <p:tgtEl>
                                          <p:spTgt spid="68627">
                                            <p:txEl>
                                              <p:pRg st="0" end="0"/>
                                            </p:txEl>
                                          </p:spTgt>
                                        </p:tgtEl>
                                      </p:cBhvr>
                                      <p:to x="100000" y="100000"/>
                                    </p:animScale>
                                    <p:animScale>
                                      <p:cBhvr>
                                        <p:cTn id="15" dur="26">
                                          <p:stCondLst>
                                            <p:cond delay="1312"/>
                                          </p:stCondLst>
                                        </p:cTn>
                                        <p:tgtEl>
                                          <p:spTgt spid="68627">
                                            <p:txEl>
                                              <p:pRg st="0" end="0"/>
                                            </p:txEl>
                                          </p:spTgt>
                                        </p:tgtEl>
                                      </p:cBhvr>
                                      <p:to x="100000" y="80000"/>
                                    </p:animScale>
                                    <p:animScale>
                                      <p:cBhvr>
                                        <p:cTn id="16" dur="166" decel="50000">
                                          <p:stCondLst>
                                            <p:cond delay="1338"/>
                                          </p:stCondLst>
                                        </p:cTn>
                                        <p:tgtEl>
                                          <p:spTgt spid="68627">
                                            <p:txEl>
                                              <p:pRg st="0" end="0"/>
                                            </p:txEl>
                                          </p:spTgt>
                                        </p:tgtEl>
                                      </p:cBhvr>
                                      <p:to x="100000" y="100000"/>
                                    </p:animScale>
                                    <p:animScale>
                                      <p:cBhvr>
                                        <p:cTn id="17" dur="26">
                                          <p:stCondLst>
                                            <p:cond delay="1642"/>
                                          </p:stCondLst>
                                        </p:cTn>
                                        <p:tgtEl>
                                          <p:spTgt spid="68627">
                                            <p:txEl>
                                              <p:pRg st="0" end="0"/>
                                            </p:txEl>
                                          </p:spTgt>
                                        </p:tgtEl>
                                      </p:cBhvr>
                                      <p:to x="100000" y="90000"/>
                                    </p:animScale>
                                    <p:animScale>
                                      <p:cBhvr>
                                        <p:cTn id="18" dur="166" decel="50000">
                                          <p:stCondLst>
                                            <p:cond delay="1668"/>
                                          </p:stCondLst>
                                        </p:cTn>
                                        <p:tgtEl>
                                          <p:spTgt spid="68627">
                                            <p:txEl>
                                              <p:pRg st="0" end="0"/>
                                            </p:txEl>
                                          </p:spTgt>
                                        </p:tgtEl>
                                      </p:cBhvr>
                                      <p:to x="100000" y="100000"/>
                                    </p:animScale>
                                    <p:animScale>
                                      <p:cBhvr>
                                        <p:cTn id="19" dur="26">
                                          <p:stCondLst>
                                            <p:cond delay="1808"/>
                                          </p:stCondLst>
                                        </p:cTn>
                                        <p:tgtEl>
                                          <p:spTgt spid="68627">
                                            <p:txEl>
                                              <p:pRg st="0" end="0"/>
                                            </p:txEl>
                                          </p:spTgt>
                                        </p:tgtEl>
                                      </p:cBhvr>
                                      <p:to x="100000" y="95000"/>
                                    </p:animScale>
                                    <p:animScale>
                                      <p:cBhvr>
                                        <p:cTn id="20" dur="166" decel="50000">
                                          <p:stCondLst>
                                            <p:cond delay="1834"/>
                                          </p:stCondLst>
                                        </p:cTn>
                                        <p:tgtEl>
                                          <p:spTgt spid="68627">
                                            <p:txEl>
                                              <p:pRg st="0" end="0"/>
                                            </p:txEl>
                                          </p:spTgt>
                                        </p:tgtEl>
                                      </p:cBhvr>
                                      <p:to x="100000" y="100000"/>
                                    </p:animScale>
                                  </p:childTnLst>
                                </p:cTn>
                              </p:par>
                              <p:par>
                                <p:cTn id="21" presetID="1" presetClass="mediacall" presetSubtype="0" fill="hold" nodeType="withEffect">
                                  <p:stCondLst>
                                    <p:cond delay="0"/>
                                  </p:stCondLst>
                                  <p:childTnLst>
                                    <p:cmd type="call" cmd="playFrom(0.0)">
                                      <p:cBhvr>
                                        <p:cTn id="22" dur="12741" fill="hold"/>
                                        <p:tgtEl>
                                          <p:spTgt spid="68659"/>
                                        </p:tgtEl>
                                      </p:cBhvr>
                                    </p:cmd>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68624">
                                            <p:txEl>
                                              <p:pRg st="0" end="0"/>
                                            </p:txEl>
                                          </p:spTgt>
                                        </p:tgtEl>
                                        <p:attrNameLst>
                                          <p:attrName>style.visibility</p:attrName>
                                        </p:attrNameLst>
                                      </p:cBhvr>
                                      <p:to>
                                        <p:strVal val="visible"/>
                                      </p:to>
                                    </p:set>
                                    <p:animEffect transition="in" filter="wipe(down)">
                                      <p:cBhvr>
                                        <p:cTn id="27" dur="580">
                                          <p:stCondLst>
                                            <p:cond delay="0"/>
                                          </p:stCondLst>
                                        </p:cTn>
                                        <p:tgtEl>
                                          <p:spTgt spid="68624">
                                            <p:txEl>
                                              <p:pRg st="0" end="0"/>
                                            </p:txEl>
                                          </p:spTgt>
                                        </p:tgtEl>
                                      </p:cBhvr>
                                    </p:animEffect>
                                    <p:anim calcmode="lin" valueType="num">
                                      <p:cBhvr>
                                        <p:cTn id="28" dur="1822" tmFilter="0,0; 0.14,0.36; 0.43,0.73; 0.71,0.91; 1.0,1.0">
                                          <p:stCondLst>
                                            <p:cond delay="0"/>
                                          </p:stCondLst>
                                        </p:cTn>
                                        <p:tgtEl>
                                          <p:spTgt spid="68624">
                                            <p:txEl>
                                              <p:pRg st="0" end="0"/>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8624">
                                            <p:txEl>
                                              <p:pRg st="0" end="0"/>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8624">
                                            <p:txEl>
                                              <p:pRg st="0" end="0"/>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8624">
                                            <p:txEl>
                                              <p:pRg st="0" end="0"/>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8624">
                                            <p:txEl>
                                              <p:pRg st="0" end="0"/>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68624">
                                            <p:txEl>
                                              <p:pRg st="0" end="0"/>
                                            </p:txEl>
                                          </p:spTgt>
                                        </p:tgtEl>
                                      </p:cBhvr>
                                      <p:to x="100000" y="60000"/>
                                    </p:animScale>
                                    <p:animScale>
                                      <p:cBhvr>
                                        <p:cTn id="34" dur="166" decel="50000">
                                          <p:stCondLst>
                                            <p:cond delay="676"/>
                                          </p:stCondLst>
                                        </p:cTn>
                                        <p:tgtEl>
                                          <p:spTgt spid="68624">
                                            <p:txEl>
                                              <p:pRg st="0" end="0"/>
                                            </p:txEl>
                                          </p:spTgt>
                                        </p:tgtEl>
                                      </p:cBhvr>
                                      <p:to x="100000" y="100000"/>
                                    </p:animScale>
                                    <p:animScale>
                                      <p:cBhvr>
                                        <p:cTn id="35" dur="26">
                                          <p:stCondLst>
                                            <p:cond delay="1312"/>
                                          </p:stCondLst>
                                        </p:cTn>
                                        <p:tgtEl>
                                          <p:spTgt spid="68624">
                                            <p:txEl>
                                              <p:pRg st="0" end="0"/>
                                            </p:txEl>
                                          </p:spTgt>
                                        </p:tgtEl>
                                      </p:cBhvr>
                                      <p:to x="100000" y="80000"/>
                                    </p:animScale>
                                    <p:animScale>
                                      <p:cBhvr>
                                        <p:cTn id="36" dur="166" decel="50000">
                                          <p:stCondLst>
                                            <p:cond delay="1338"/>
                                          </p:stCondLst>
                                        </p:cTn>
                                        <p:tgtEl>
                                          <p:spTgt spid="68624">
                                            <p:txEl>
                                              <p:pRg st="0" end="0"/>
                                            </p:txEl>
                                          </p:spTgt>
                                        </p:tgtEl>
                                      </p:cBhvr>
                                      <p:to x="100000" y="100000"/>
                                    </p:animScale>
                                    <p:animScale>
                                      <p:cBhvr>
                                        <p:cTn id="37" dur="26">
                                          <p:stCondLst>
                                            <p:cond delay="1642"/>
                                          </p:stCondLst>
                                        </p:cTn>
                                        <p:tgtEl>
                                          <p:spTgt spid="68624">
                                            <p:txEl>
                                              <p:pRg st="0" end="0"/>
                                            </p:txEl>
                                          </p:spTgt>
                                        </p:tgtEl>
                                      </p:cBhvr>
                                      <p:to x="100000" y="90000"/>
                                    </p:animScale>
                                    <p:animScale>
                                      <p:cBhvr>
                                        <p:cTn id="38" dur="166" decel="50000">
                                          <p:stCondLst>
                                            <p:cond delay="1668"/>
                                          </p:stCondLst>
                                        </p:cTn>
                                        <p:tgtEl>
                                          <p:spTgt spid="68624">
                                            <p:txEl>
                                              <p:pRg st="0" end="0"/>
                                            </p:txEl>
                                          </p:spTgt>
                                        </p:tgtEl>
                                      </p:cBhvr>
                                      <p:to x="100000" y="100000"/>
                                    </p:animScale>
                                    <p:animScale>
                                      <p:cBhvr>
                                        <p:cTn id="39" dur="26">
                                          <p:stCondLst>
                                            <p:cond delay="1808"/>
                                          </p:stCondLst>
                                        </p:cTn>
                                        <p:tgtEl>
                                          <p:spTgt spid="68624">
                                            <p:txEl>
                                              <p:pRg st="0" end="0"/>
                                            </p:txEl>
                                          </p:spTgt>
                                        </p:tgtEl>
                                      </p:cBhvr>
                                      <p:to x="100000" y="95000"/>
                                    </p:animScale>
                                    <p:animScale>
                                      <p:cBhvr>
                                        <p:cTn id="40" dur="166" decel="50000">
                                          <p:stCondLst>
                                            <p:cond delay="1834"/>
                                          </p:stCondLst>
                                        </p:cTn>
                                        <p:tgtEl>
                                          <p:spTgt spid="68624">
                                            <p:txEl>
                                              <p:pRg st="0" end="0"/>
                                            </p:txEl>
                                          </p:spTgt>
                                        </p:tgtEl>
                                      </p:cBhvr>
                                      <p:to x="100000" y="100000"/>
                                    </p:animScale>
                                  </p:childTnLst>
                                </p:cTn>
                              </p:par>
                              <p:par>
                                <p:cTn id="41" presetID="1" presetClass="mediacall" presetSubtype="0" fill="hold" nodeType="withEffect">
                                  <p:stCondLst>
                                    <p:cond delay="0"/>
                                  </p:stCondLst>
                                  <p:childTnLst>
                                    <p:cmd type="call" cmd="playFrom(0.0)">
                                      <p:cBhvr>
                                        <p:cTn id="42" dur="1" fill="hold"/>
                                        <p:tgtEl>
                                          <p:spTgt spid="68664"/>
                                        </p:tgtEl>
                                      </p:cBhvr>
                                    </p:cmd>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68635">
                                            <p:txEl>
                                              <p:pRg st="0" end="0"/>
                                            </p:txEl>
                                          </p:spTgt>
                                        </p:tgtEl>
                                        <p:attrNameLst>
                                          <p:attrName>style.visibility</p:attrName>
                                        </p:attrNameLst>
                                      </p:cBhvr>
                                      <p:to>
                                        <p:strVal val="visible"/>
                                      </p:to>
                                    </p:set>
                                    <p:animEffect transition="in" filter="wipe(down)">
                                      <p:cBhvr>
                                        <p:cTn id="47" dur="580">
                                          <p:stCondLst>
                                            <p:cond delay="0"/>
                                          </p:stCondLst>
                                        </p:cTn>
                                        <p:tgtEl>
                                          <p:spTgt spid="68635">
                                            <p:txEl>
                                              <p:pRg st="0" end="0"/>
                                            </p:txEl>
                                          </p:spTgt>
                                        </p:tgtEl>
                                      </p:cBhvr>
                                    </p:animEffect>
                                    <p:anim calcmode="lin" valueType="num">
                                      <p:cBhvr>
                                        <p:cTn id="48" dur="1822" tmFilter="0,0; 0.14,0.36; 0.43,0.73; 0.71,0.91; 1.0,1.0">
                                          <p:stCondLst>
                                            <p:cond delay="0"/>
                                          </p:stCondLst>
                                        </p:cTn>
                                        <p:tgtEl>
                                          <p:spTgt spid="68635">
                                            <p:txEl>
                                              <p:pRg st="0" end="0"/>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8635">
                                            <p:txEl>
                                              <p:pRg st="0" end="0"/>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8635">
                                            <p:txEl>
                                              <p:pRg st="0" end="0"/>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8635">
                                            <p:txEl>
                                              <p:pRg st="0" end="0"/>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8635">
                                            <p:txEl>
                                              <p:pRg st="0" end="0"/>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68635">
                                            <p:txEl>
                                              <p:pRg st="0" end="0"/>
                                            </p:txEl>
                                          </p:spTgt>
                                        </p:tgtEl>
                                      </p:cBhvr>
                                      <p:to x="100000" y="60000"/>
                                    </p:animScale>
                                    <p:animScale>
                                      <p:cBhvr>
                                        <p:cTn id="54" dur="166" decel="50000">
                                          <p:stCondLst>
                                            <p:cond delay="676"/>
                                          </p:stCondLst>
                                        </p:cTn>
                                        <p:tgtEl>
                                          <p:spTgt spid="68635">
                                            <p:txEl>
                                              <p:pRg st="0" end="0"/>
                                            </p:txEl>
                                          </p:spTgt>
                                        </p:tgtEl>
                                      </p:cBhvr>
                                      <p:to x="100000" y="100000"/>
                                    </p:animScale>
                                    <p:animScale>
                                      <p:cBhvr>
                                        <p:cTn id="55" dur="26">
                                          <p:stCondLst>
                                            <p:cond delay="1312"/>
                                          </p:stCondLst>
                                        </p:cTn>
                                        <p:tgtEl>
                                          <p:spTgt spid="68635">
                                            <p:txEl>
                                              <p:pRg st="0" end="0"/>
                                            </p:txEl>
                                          </p:spTgt>
                                        </p:tgtEl>
                                      </p:cBhvr>
                                      <p:to x="100000" y="80000"/>
                                    </p:animScale>
                                    <p:animScale>
                                      <p:cBhvr>
                                        <p:cTn id="56" dur="166" decel="50000">
                                          <p:stCondLst>
                                            <p:cond delay="1338"/>
                                          </p:stCondLst>
                                        </p:cTn>
                                        <p:tgtEl>
                                          <p:spTgt spid="68635">
                                            <p:txEl>
                                              <p:pRg st="0" end="0"/>
                                            </p:txEl>
                                          </p:spTgt>
                                        </p:tgtEl>
                                      </p:cBhvr>
                                      <p:to x="100000" y="100000"/>
                                    </p:animScale>
                                    <p:animScale>
                                      <p:cBhvr>
                                        <p:cTn id="57" dur="26">
                                          <p:stCondLst>
                                            <p:cond delay="1642"/>
                                          </p:stCondLst>
                                        </p:cTn>
                                        <p:tgtEl>
                                          <p:spTgt spid="68635">
                                            <p:txEl>
                                              <p:pRg st="0" end="0"/>
                                            </p:txEl>
                                          </p:spTgt>
                                        </p:tgtEl>
                                      </p:cBhvr>
                                      <p:to x="100000" y="90000"/>
                                    </p:animScale>
                                    <p:animScale>
                                      <p:cBhvr>
                                        <p:cTn id="58" dur="166" decel="50000">
                                          <p:stCondLst>
                                            <p:cond delay="1668"/>
                                          </p:stCondLst>
                                        </p:cTn>
                                        <p:tgtEl>
                                          <p:spTgt spid="68635">
                                            <p:txEl>
                                              <p:pRg st="0" end="0"/>
                                            </p:txEl>
                                          </p:spTgt>
                                        </p:tgtEl>
                                      </p:cBhvr>
                                      <p:to x="100000" y="100000"/>
                                    </p:animScale>
                                    <p:animScale>
                                      <p:cBhvr>
                                        <p:cTn id="59" dur="26">
                                          <p:stCondLst>
                                            <p:cond delay="1808"/>
                                          </p:stCondLst>
                                        </p:cTn>
                                        <p:tgtEl>
                                          <p:spTgt spid="68635">
                                            <p:txEl>
                                              <p:pRg st="0" end="0"/>
                                            </p:txEl>
                                          </p:spTgt>
                                        </p:tgtEl>
                                      </p:cBhvr>
                                      <p:to x="100000" y="95000"/>
                                    </p:animScale>
                                    <p:animScale>
                                      <p:cBhvr>
                                        <p:cTn id="60" dur="166" decel="50000">
                                          <p:stCondLst>
                                            <p:cond delay="1834"/>
                                          </p:stCondLst>
                                        </p:cTn>
                                        <p:tgtEl>
                                          <p:spTgt spid="68635">
                                            <p:txEl>
                                              <p:pRg st="0" end="0"/>
                                            </p:txEl>
                                          </p:spTgt>
                                        </p:tgtEl>
                                      </p:cBhvr>
                                      <p:to x="100000" y="100000"/>
                                    </p:animScale>
                                  </p:childTnLst>
                                </p:cTn>
                              </p:par>
                              <p:par>
                                <p:cTn id="61" presetID="1" presetClass="mediacall" presetSubtype="0" fill="hold" nodeType="withEffect">
                                  <p:stCondLst>
                                    <p:cond delay="0"/>
                                  </p:stCondLst>
                                  <p:childTnLst>
                                    <p:cmd type="call" cmd="playFrom(0.0)">
                                      <p:cBhvr>
                                        <p:cTn id="62" dur="12741" fill="hold"/>
                                        <p:tgtEl>
                                          <p:spTgt spid="68665"/>
                                        </p:tgtEl>
                                      </p:cBhvr>
                                    </p:cmd>
                                  </p:childTnLst>
                                </p:cTn>
                              </p:par>
                            </p:childTnLst>
                          </p:cTn>
                        </p:par>
                      </p:childTnLst>
                    </p:cTn>
                  </p:par>
                  <p:par>
                    <p:cTn id="63" fill="hold" nodeType="clickPar">
                      <p:stCondLst>
                        <p:cond delay="indefinite"/>
                      </p:stCondLst>
                      <p:childTnLst>
                        <p:par>
                          <p:cTn id="64" fill="hold" nodeType="withGroup">
                            <p:stCondLst>
                              <p:cond delay="0"/>
                            </p:stCondLst>
                            <p:childTnLst>
                              <p:par>
                                <p:cTn id="65" presetID="26" presetClass="entr" presetSubtype="0" fill="hold" nodeType="clickEffect">
                                  <p:stCondLst>
                                    <p:cond delay="0"/>
                                  </p:stCondLst>
                                  <p:childTnLst>
                                    <p:set>
                                      <p:cBhvr>
                                        <p:cTn id="66" dur="1" fill="hold">
                                          <p:stCondLst>
                                            <p:cond delay="0"/>
                                          </p:stCondLst>
                                        </p:cTn>
                                        <p:tgtEl>
                                          <p:spTgt spid="68642">
                                            <p:txEl>
                                              <p:pRg st="0" end="0"/>
                                            </p:txEl>
                                          </p:spTgt>
                                        </p:tgtEl>
                                        <p:attrNameLst>
                                          <p:attrName>style.visibility</p:attrName>
                                        </p:attrNameLst>
                                      </p:cBhvr>
                                      <p:to>
                                        <p:strVal val="visible"/>
                                      </p:to>
                                    </p:set>
                                    <p:animEffect transition="in" filter="wipe(down)">
                                      <p:cBhvr>
                                        <p:cTn id="67" dur="580">
                                          <p:stCondLst>
                                            <p:cond delay="0"/>
                                          </p:stCondLst>
                                        </p:cTn>
                                        <p:tgtEl>
                                          <p:spTgt spid="68642">
                                            <p:txEl>
                                              <p:pRg st="0" end="0"/>
                                            </p:txEl>
                                          </p:spTgt>
                                        </p:tgtEl>
                                      </p:cBhvr>
                                    </p:animEffect>
                                    <p:anim calcmode="lin" valueType="num">
                                      <p:cBhvr>
                                        <p:cTn id="68" dur="1822" tmFilter="0,0; 0.14,0.36; 0.43,0.73; 0.71,0.91; 1.0,1.0">
                                          <p:stCondLst>
                                            <p:cond delay="0"/>
                                          </p:stCondLst>
                                        </p:cTn>
                                        <p:tgtEl>
                                          <p:spTgt spid="68642">
                                            <p:txEl>
                                              <p:pRg st="0" end="0"/>
                                            </p:tx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68642">
                                            <p:txEl>
                                              <p:pRg st="0" end="0"/>
                                            </p:tx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68642">
                                            <p:txEl>
                                              <p:pRg st="0" end="0"/>
                                            </p:tx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68642">
                                            <p:txEl>
                                              <p:pRg st="0" end="0"/>
                                            </p:tx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68642">
                                            <p:txEl>
                                              <p:pRg st="0" end="0"/>
                                            </p:tx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68642">
                                            <p:txEl>
                                              <p:pRg st="0" end="0"/>
                                            </p:txEl>
                                          </p:spTgt>
                                        </p:tgtEl>
                                      </p:cBhvr>
                                      <p:to x="100000" y="60000"/>
                                    </p:animScale>
                                    <p:animScale>
                                      <p:cBhvr>
                                        <p:cTn id="74" dur="166" decel="50000">
                                          <p:stCondLst>
                                            <p:cond delay="676"/>
                                          </p:stCondLst>
                                        </p:cTn>
                                        <p:tgtEl>
                                          <p:spTgt spid="68642">
                                            <p:txEl>
                                              <p:pRg st="0" end="0"/>
                                            </p:txEl>
                                          </p:spTgt>
                                        </p:tgtEl>
                                      </p:cBhvr>
                                      <p:to x="100000" y="100000"/>
                                    </p:animScale>
                                    <p:animScale>
                                      <p:cBhvr>
                                        <p:cTn id="75" dur="26">
                                          <p:stCondLst>
                                            <p:cond delay="1312"/>
                                          </p:stCondLst>
                                        </p:cTn>
                                        <p:tgtEl>
                                          <p:spTgt spid="68642">
                                            <p:txEl>
                                              <p:pRg st="0" end="0"/>
                                            </p:txEl>
                                          </p:spTgt>
                                        </p:tgtEl>
                                      </p:cBhvr>
                                      <p:to x="100000" y="80000"/>
                                    </p:animScale>
                                    <p:animScale>
                                      <p:cBhvr>
                                        <p:cTn id="76" dur="166" decel="50000">
                                          <p:stCondLst>
                                            <p:cond delay="1338"/>
                                          </p:stCondLst>
                                        </p:cTn>
                                        <p:tgtEl>
                                          <p:spTgt spid="68642">
                                            <p:txEl>
                                              <p:pRg st="0" end="0"/>
                                            </p:txEl>
                                          </p:spTgt>
                                        </p:tgtEl>
                                      </p:cBhvr>
                                      <p:to x="100000" y="100000"/>
                                    </p:animScale>
                                    <p:animScale>
                                      <p:cBhvr>
                                        <p:cTn id="77" dur="26">
                                          <p:stCondLst>
                                            <p:cond delay="1642"/>
                                          </p:stCondLst>
                                        </p:cTn>
                                        <p:tgtEl>
                                          <p:spTgt spid="68642">
                                            <p:txEl>
                                              <p:pRg st="0" end="0"/>
                                            </p:txEl>
                                          </p:spTgt>
                                        </p:tgtEl>
                                      </p:cBhvr>
                                      <p:to x="100000" y="90000"/>
                                    </p:animScale>
                                    <p:animScale>
                                      <p:cBhvr>
                                        <p:cTn id="78" dur="166" decel="50000">
                                          <p:stCondLst>
                                            <p:cond delay="1668"/>
                                          </p:stCondLst>
                                        </p:cTn>
                                        <p:tgtEl>
                                          <p:spTgt spid="68642">
                                            <p:txEl>
                                              <p:pRg st="0" end="0"/>
                                            </p:txEl>
                                          </p:spTgt>
                                        </p:tgtEl>
                                      </p:cBhvr>
                                      <p:to x="100000" y="100000"/>
                                    </p:animScale>
                                    <p:animScale>
                                      <p:cBhvr>
                                        <p:cTn id="79" dur="26">
                                          <p:stCondLst>
                                            <p:cond delay="1808"/>
                                          </p:stCondLst>
                                        </p:cTn>
                                        <p:tgtEl>
                                          <p:spTgt spid="68642">
                                            <p:txEl>
                                              <p:pRg st="0" end="0"/>
                                            </p:txEl>
                                          </p:spTgt>
                                        </p:tgtEl>
                                      </p:cBhvr>
                                      <p:to x="100000" y="95000"/>
                                    </p:animScale>
                                    <p:animScale>
                                      <p:cBhvr>
                                        <p:cTn id="80" dur="166" decel="50000">
                                          <p:stCondLst>
                                            <p:cond delay="1834"/>
                                          </p:stCondLst>
                                        </p:cTn>
                                        <p:tgtEl>
                                          <p:spTgt spid="68642">
                                            <p:txEl>
                                              <p:pRg st="0" end="0"/>
                                            </p:txEl>
                                          </p:spTgt>
                                        </p:tgtEl>
                                      </p:cBhvr>
                                      <p:to x="100000" y="100000"/>
                                    </p:animScale>
                                  </p:childTnLst>
                                </p:cTn>
                              </p:par>
                              <p:par>
                                <p:cTn id="81" presetID="1" presetClass="mediacall" presetSubtype="0" fill="hold" nodeType="withEffect">
                                  <p:stCondLst>
                                    <p:cond delay="0"/>
                                  </p:stCondLst>
                                  <p:childTnLst>
                                    <p:cmd type="call" cmd="playFrom(0.0)">
                                      <p:cBhvr>
                                        <p:cTn id="82" dur="12741" fill="hold"/>
                                        <p:tgtEl>
                                          <p:spTgt spid="68666"/>
                                        </p:tgtEl>
                                      </p:cBhvr>
                                    </p:cmd>
                                  </p:childTnLst>
                                </p:cTn>
                              </p:par>
                            </p:childTnLst>
                          </p:cTn>
                        </p:par>
                      </p:childTnLst>
                    </p:cTn>
                  </p:par>
                  <p:par>
                    <p:cTn id="83" fill="hold" nodeType="clickPar">
                      <p:stCondLst>
                        <p:cond delay="indefinite"/>
                      </p:stCondLst>
                      <p:childTnLst>
                        <p:par>
                          <p:cTn id="84" fill="hold" nodeType="withGroup">
                            <p:stCondLst>
                              <p:cond delay="0"/>
                            </p:stCondLst>
                            <p:childTnLst>
                              <p:par>
                                <p:cTn id="85" presetID="26" presetClass="entr" presetSubtype="0" fill="hold" nodeType="clickEffect">
                                  <p:stCondLst>
                                    <p:cond delay="0"/>
                                  </p:stCondLst>
                                  <p:childTnLst>
                                    <p:set>
                                      <p:cBhvr>
                                        <p:cTn id="86" dur="1" fill="hold">
                                          <p:stCondLst>
                                            <p:cond delay="0"/>
                                          </p:stCondLst>
                                        </p:cTn>
                                        <p:tgtEl>
                                          <p:spTgt spid="68648">
                                            <p:txEl>
                                              <p:pRg st="0" end="0"/>
                                            </p:txEl>
                                          </p:spTgt>
                                        </p:tgtEl>
                                        <p:attrNameLst>
                                          <p:attrName>style.visibility</p:attrName>
                                        </p:attrNameLst>
                                      </p:cBhvr>
                                      <p:to>
                                        <p:strVal val="visible"/>
                                      </p:to>
                                    </p:set>
                                    <p:animEffect transition="in" filter="wipe(down)">
                                      <p:cBhvr>
                                        <p:cTn id="87" dur="580">
                                          <p:stCondLst>
                                            <p:cond delay="0"/>
                                          </p:stCondLst>
                                        </p:cTn>
                                        <p:tgtEl>
                                          <p:spTgt spid="68648">
                                            <p:txEl>
                                              <p:pRg st="0" end="0"/>
                                            </p:txEl>
                                          </p:spTgt>
                                        </p:tgtEl>
                                      </p:cBhvr>
                                    </p:animEffect>
                                    <p:anim calcmode="lin" valueType="num">
                                      <p:cBhvr>
                                        <p:cTn id="88" dur="1822" tmFilter="0,0; 0.14,0.36; 0.43,0.73; 0.71,0.91; 1.0,1.0">
                                          <p:stCondLst>
                                            <p:cond delay="0"/>
                                          </p:stCondLst>
                                        </p:cTn>
                                        <p:tgtEl>
                                          <p:spTgt spid="68648">
                                            <p:txEl>
                                              <p:pRg st="0" end="0"/>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68648">
                                            <p:txEl>
                                              <p:pRg st="0" end="0"/>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68648">
                                            <p:txEl>
                                              <p:pRg st="0" end="0"/>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68648">
                                            <p:txEl>
                                              <p:pRg st="0" end="0"/>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68648">
                                            <p:txEl>
                                              <p:pRg st="0" end="0"/>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68648">
                                            <p:txEl>
                                              <p:pRg st="0" end="0"/>
                                            </p:txEl>
                                          </p:spTgt>
                                        </p:tgtEl>
                                      </p:cBhvr>
                                      <p:to x="100000" y="60000"/>
                                    </p:animScale>
                                    <p:animScale>
                                      <p:cBhvr>
                                        <p:cTn id="94" dur="166" decel="50000">
                                          <p:stCondLst>
                                            <p:cond delay="676"/>
                                          </p:stCondLst>
                                        </p:cTn>
                                        <p:tgtEl>
                                          <p:spTgt spid="68648">
                                            <p:txEl>
                                              <p:pRg st="0" end="0"/>
                                            </p:txEl>
                                          </p:spTgt>
                                        </p:tgtEl>
                                      </p:cBhvr>
                                      <p:to x="100000" y="100000"/>
                                    </p:animScale>
                                    <p:animScale>
                                      <p:cBhvr>
                                        <p:cTn id="95" dur="26">
                                          <p:stCondLst>
                                            <p:cond delay="1312"/>
                                          </p:stCondLst>
                                        </p:cTn>
                                        <p:tgtEl>
                                          <p:spTgt spid="68648">
                                            <p:txEl>
                                              <p:pRg st="0" end="0"/>
                                            </p:txEl>
                                          </p:spTgt>
                                        </p:tgtEl>
                                      </p:cBhvr>
                                      <p:to x="100000" y="80000"/>
                                    </p:animScale>
                                    <p:animScale>
                                      <p:cBhvr>
                                        <p:cTn id="96" dur="166" decel="50000">
                                          <p:stCondLst>
                                            <p:cond delay="1338"/>
                                          </p:stCondLst>
                                        </p:cTn>
                                        <p:tgtEl>
                                          <p:spTgt spid="68648">
                                            <p:txEl>
                                              <p:pRg st="0" end="0"/>
                                            </p:txEl>
                                          </p:spTgt>
                                        </p:tgtEl>
                                      </p:cBhvr>
                                      <p:to x="100000" y="100000"/>
                                    </p:animScale>
                                    <p:animScale>
                                      <p:cBhvr>
                                        <p:cTn id="97" dur="26">
                                          <p:stCondLst>
                                            <p:cond delay="1642"/>
                                          </p:stCondLst>
                                        </p:cTn>
                                        <p:tgtEl>
                                          <p:spTgt spid="68648">
                                            <p:txEl>
                                              <p:pRg st="0" end="0"/>
                                            </p:txEl>
                                          </p:spTgt>
                                        </p:tgtEl>
                                      </p:cBhvr>
                                      <p:to x="100000" y="90000"/>
                                    </p:animScale>
                                    <p:animScale>
                                      <p:cBhvr>
                                        <p:cTn id="98" dur="166" decel="50000">
                                          <p:stCondLst>
                                            <p:cond delay="1668"/>
                                          </p:stCondLst>
                                        </p:cTn>
                                        <p:tgtEl>
                                          <p:spTgt spid="68648">
                                            <p:txEl>
                                              <p:pRg st="0" end="0"/>
                                            </p:txEl>
                                          </p:spTgt>
                                        </p:tgtEl>
                                      </p:cBhvr>
                                      <p:to x="100000" y="100000"/>
                                    </p:animScale>
                                    <p:animScale>
                                      <p:cBhvr>
                                        <p:cTn id="99" dur="26">
                                          <p:stCondLst>
                                            <p:cond delay="1808"/>
                                          </p:stCondLst>
                                        </p:cTn>
                                        <p:tgtEl>
                                          <p:spTgt spid="68648">
                                            <p:txEl>
                                              <p:pRg st="0" end="0"/>
                                            </p:txEl>
                                          </p:spTgt>
                                        </p:tgtEl>
                                      </p:cBhvr>
                                      <p:to x="100000" y="95000"/>
                                    </p:animScale>
                                    <p:animScale>
                                      <p:cBhvr>
                                        <p:cTn id="100" dur="166" decel="50000">
                                          <p:stCondLst>
                                            <p:cond delay="1834"/>
                                          </p:stCondLst>
                                        </p:cTn>
                                        <p:tgtEl>
                                          <p:spTgt spid="68648">
                                            <p:txEl>
                                              <p:pRg st="0" end="0"/>
                                            </p:txEl>
                                          </p:spTgt>
                                        </p:tgtEl>
                                      </p:cBhvr>
                                      <p:to x="100000" y="100000"/>
                                    </p:animScale>
                                  </p:childTnLst>
                                </p:cTn>
                              </p:par>
                              <p:par>
                                <p:cTn id="101" presetID="1" presetClass="mediacall" presetSubtype="0" fill="hold" nodeType="withEffect">
                                  <p:stCondLst>
                                    <p:cond delay="0"/>
                                  </p:stCondLst>
                                  <p:childTnLst>
                                    <p:cmd type="call" cmd="playFrom(0.0)">
                                      <p:cBhvr>
                                        <p:cTn id="102" dur="12741" fill="hold"/>
                                        <p:tgtEl>
                                          <p:spTgt spid="68667"/>
                                        </p:tgtEl>
                                      </p:cBhvr>
                                    </p:cmd>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6" presetClass="entr" presetSubtype="0" fill="hold" nodeType="clickEffect">
                                  <p:stCondLst>
                                    <p:cond delay="0"/>
                                  </p:stCondLst>
                                  <p:childTnLst>
                                    <p:set>
                                      <p:cBhvr>
                                        <p:cTn id="106" dur="1" fill="hold">
                                          <p:stCondLst>
                                            <p:cond delay="0"/>
                                          </p:stCondLst>
                                        </p:cTn>
                                        <p:tgtEl>
                                          <p:spTgt spid="68653">
                                            <p:txEl>
                                              <p:pRg st="0" end="0"/>
                                            </p:txEl>
                                          </p:spTgt>
                                        </p:tgtEl>
                                        <p:attrNameLst>
                                          <p:attrName>style.visibility</p:attrName>
                                        </p:attrNameLst>
                                      </p:cBhvr>
                                      <p:to>
                                        <p:strVal val="visible"/>
                                      </p:to>
                                    </p:set>
                                    <p:animEffect transition="in" filter="wipe(down)">
                                      <p:cBhvr>
                                        <p:cTn id="107" dur="580">
                                          <p:stCondLst>
                                            <p:cond delay="0"/>
                                          </p:stCondLst>
                                        </p:cTn>
                                        <p:tgtEl>
                                          <p:spTgt spid="68653">
                                            <p:txEl>
                                              <p:pRg st="0" end="0"/>
                                            </p:txEl>
                                          </p:spTgt>
                                        </p:tgtEl>
                                      </p:cBhvr>
                                    </p:animEffect>
                                    <p:anim calcmode="lin" valueType="num">
                                      <p:cBhvr>
                                        <p:cTn id="108" dur="1822" tmFilter="0,0; 0.14,0.36; 0.43,0.73; 0.71,0.91; 1.0,1.0">
                                          <p:stCondLst>
                                            <p:cond delay="0"/>
                                          </p:stCondLst>
                                        </p:cTn>
                                        <p:tgtEl>
                                          <p:spTgt spid="68653">
                                            <p:txEl>
                                              <p:pRg st="0" end="0"/>
                                            </p:txEl>
                                          </p:spTgt>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68653">
                                            <p:txEl>
                                              <p:pRg st="0" end="0"/>
                                            </p:txEl>
                                          </p:spTgt>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68653">
                                            <p:txEl>
                                              <p:pRg st="0" end="0"/>
                                            </p:txEl>
                                          </p:spTgt>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68653">
                                            <p:txEl>
                                              <p:pRg st="0" end="0"/>
                                            </p:txEl>
                                          </p:spTgt>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68653">
                                            <p:txEl>
                                              <p:pRg st="0" end="0"/>
                                            </p:txEl>
                                          </p:spTgt>
                                        </p:tgtEl>
                                        <p:attrNameLst>
                                          <p:attrName>ppt_y</p:attrName>
                                        </p:attrNameLst>
                                      </p:cBhvr>
                                      <p:tavLst>
                                        <p:tav tm="0" fmla="#ppt_y-sin(pi*$)/81">
                                          <p:val>
                                            <p:fltVal val="0"/>
                                          </p:val>
                                        </p:tav>
                                        <p:tav tm="100000">
                                          <p:val>
                                            <p:fltVal val="1"/>
                                          </p:val>
                                        </p:tav>
                                      </p:tavLst>
                                    </p:anim>
                                    <p:animScale>
                                      <p:cBhvr>
                                        <p:cTn id="113" dur="26">
                                          <p:stCondLst>
                                            <p:cond delay="650"/>
                                          </p:stCondLst>
                                        </p:cTn>
                                        <p:tgtEl>
                                          <p:spTgt spid="68653">
                                            <p:txEl>
                                              <p:pRg st="0" end="0"/>
                                            </p:txEl>
                                          </p:spTgt>
                                        </p:tgtEl>
                                      </p:cBhvr>
                                      <p:to x="100000" y="60000"/>
                                    </p:animScale>
                                    <p:animScale>
                                      <p:cBhvr>
                                        <p:cTn id="114" dur="166" decel="50000">
                                          <p:stCondLst>
                                            <p:cond delay="676"/>
                                          </p:stCondLst>
                                        </p:cTn>
                                        <p:tgtEl>
                                          <p:spTgt spid="68653">
                                            <p:txEl>
                                              <p:pRg st="0" end="0"/>
                                            </p:txEl>
                                          </p:spTgt>
                                        </p:tgtEl>
                                      </p:cBhvr>
                                      <p:to x="100000" y="100000"/>
                                    </p:animScale>
                                    <p:animScale>
                                      <p:cBhvr>
                                        <p:cTn id="115" dur="26">
                                          <p:stCondLst>
                                            <p:cond delay="1312"/>
                                          </p:stCondLst>
                                        </p:cTn>
                                        <p:tgtEl>
                                          <p:spTgt spid="68653">
                                            <p:txEl>
                                              <p:pRg st="0" end="0"/>
                                            </p:txEl>
                                          </p:spTgt>
                                        </p:tgtEl>
                                      </p:cBhvr>
                                      <p:to x="100000" y="80000"/>
                                    </p:animScale>
                                    <p:animScale>
                                      <p:cBhvr>
                                        <p:cTn id="116" dur="166" decel="50000">
                                          <p:stCondLst>
                                            <p:cond delay="1338"/>
                                          </p:stCondLst>
                                        </p:cTn>
                                        <p:tgtEl>
                                          <p:spTgt spid="68653">
                                            <p:txEl>
                                              <p:pRg st="0" end="0"/>
                                            </p:txEl>
                                          </p:spTgt>
                                        </p:tgtEl>
                                      </p:cBhvr>
                                      <p:to x="100000" y="100000"/>
                                    </p:animScale>
                                    <p:animScale>
                                      <p:cBhvr>
                                        <p:cTn id="117" dur="26">
                                          <p:stCondLst>
                                            <p:cond delay="1642"/>
                                          </p:stCondLst>
                                        </p:cTn>
                                        <p:tgtEl>
                                          <p:spTgt spid="68653">
                                            <p:txEl>
                                              <p:pRg st="0" end="0"/>
                                            </p:txEl>
                                          </p:spTgt>
                                        </p:tgtEl>
                                      </p:cBhvr>
                                      <p:to x="100000" y="90000"/>
                                    </p:animScale>
                                    <p:animScale>
                                      <p:cBhvr>
                                        <p:cTn id="118" dur="166" decel="50000">
                                          <p:stCondLst>
                                            <p:cond delay="1668"/>
                                          </p:stCondLst>
                                        </p:cTn>
                                        <p:tgtEl>
                                          <p:spTgt spid="68653">
                                            <p:txEl>
                                              <p:pRg st="0" end="0"/>
                                            </p:txEl>
                                          </p:spTgt>
                                        </p:tgtEl>
                                      </p:cBhvr>
                                      <p:to x="100000" y="100000"/>
                                    </p:animScale>
                                    <p:animScale>
                                      <p:cBhvr>
                                        <p:cTn id="119" dur="26">
                                          <p:stCondLst>
                                            <p:cond delay="1808"/>
                                          </p:stCondLst>
                                        </p:cTn>
                                        <p:tgtEl>
                                          <p:spTgt spid="68653">
                                            <p:txEl>
                                              <p:pRg st="0" end="0"/>
                                            </p:txEl>
                                          </p:spTgt>
                                        </p:tgtEl>
                                      </p:cBhvr>
                                      <p:to x="100000" y="95000"/>
                                    </p:animScale>
                                    <p:animScale>
                                      <p:cBhvr>
                                        <p:cTn id="120" dur="166" decel="50000">
                                          <p:stCondLst>
                                            <p:cond delay="1834"/>
                                          </p:stCondLst>
                                        </p:cTn>
                                        <p:tgtEl>
                                          <p:spTgt spid="68653">
                                            <p:txEl>
                                              <p:pRg st="0" end="0"/>
                                            </p:txEl>
                                          </p:spTgt>
                                        </p:tgtEl>
                                      </p:cBhvr>
                                      <p:to x="100000" y="100000"/>
                                    </p:animScale>
                                  </p:childTnLst>
                                </p:cTn>
                              </p:par>
                              <p:par>
                                <p:cTn id="121" presetID="1" presetClass="mediacall" presetSubtype="0" fill="hold" nodeType="withEffect">
                                  <p:stCondLst>
                                    <p:cond delay="0"/>
                                  </p:stCondLst>
                                  <p:childTnLst>
                                    <p:cmd type="call" cmd="playFrom(0.0)">
                                      <p:cBhvr>
                                        <p:cTn id="122" dur="12741" fill="hold"/>
                                        <p:tgtEl>
                                          <p:spTgt spid="68668"/>
                                        </p:tgtEl>
                                      </p:cBhvr>
                                    </p:cmd>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6" presetClass="entr" presetSubtype="0" fill="hold" nodeType="clickEffect">
                                  <p:stCondLst>
                                    <p:cond delay="0"/>
                                  </p:stCondLst>
                                  <p:childTnLst>
                                    <p:set>
                                      <p:cBhvr>
                                        <p:cTn id="126" dur="1" fill="hold">
                                          <p:stCondLst>
                                            <p:cond delay="0"/>
                                          </p:stCondLst>
                                        </p:cTn>
                                        <p:tgtEl>
                                          <p:spTgt spid="68628">
                                            <p:txEl>
                                              <p:pRg st="0" end="0"/>
                                            </p:txEl>
                                          </p:spTgt>
                                        </p:tgtEl>
                                        <p:attrNameLst>
                                          <p:attrName>style.visibility</p:attrName>
                                        </p:attrNameLst>
                                      </p:cBhvr>
                                      <p:to>
                                        <p:strVal val="visible"/>
                                      </p:to>
                                    </p:set>
                                    <p:animEffect transition="in" filter="wipe(down)">
                                      <p:cBhvr>
                                        <p:cTn id="127" dur="580">
                                          <p:stCondLst>
                                            <p:cond delay="0"/>
                                          </p:stCondLst>
                                        </p:cTn>
                                        <p:tgtEl>
                                          <p:spTgt spid="68628">
                                            <p:txEl>
                                              <p:pRg st="0" end="0"/>
                                            </p:txEl>
                                          </p:spTgt>
                                        </p:tgtEl>
                                      </p:cBhvr>
                                    </p:animEffect>
                                    <p:anim calcmode="lin" valueType="num">
                                      <p:cBhvr>
                                        <p:cTn id="128" dur="1822" tmFilter="0,0; 0.14,0.36; 0.43,0.73; 0.71,0.91; 1.0,1.0">
                                          <p:stCondLst>
                                            <p:cond delay="0"/>
                                          </p:stCondLst>
                                        </p:cTn>
                                        <p:tgtEl>
                                          <p:spTgt spid="68628">
                                            <p:txEl>
                                              <p:pRg st="0" end="0"/>
                                            </p:txEl>
                                          </p:spTgt>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68628">
                                            <p:txEl>
                                              <p:pRg st="0" end="0"/>
                                            </p:txEl>
                                          </p:spTgt>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68628">
                                            <p:txEl>
                                              <p:pRg st="0" end="0"/>
                                            </p:txEl>
                                          </p:spTgt>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68628">
                                            <p:txEl>
                                              <p:pRg st="0" end="0"/>
                                            </p:txEl>
                                          </p:spTgt>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68628">
                                            <p:txEl>
                                              <p:pRg st="0" end="0"/>
                                            </p:txEl>
                                          </p:spTgt>
                                        </p:tgtEl>
                                        <p:attrNameLst>
                                          <p:attrName>ppt_y</p:attrName>
                                        </p:attrNameLst>
                                      </p:cBhvr>
                                      <p:tavLst>
                                        <p:tav tm="0" fmla="#ppt_y-sin(pi*$)/81">
                                          <p:val>
                                            <p:fltVal val="0"/>
                                          </p:val>
                                        </p:tav>
                                        <p:tav tm="100000">
                                          <p:val>
                                            <p:fltVal val="1"/>
                                          </p:val>
                                        </p:tav>
                                      </p:tavLst>
                                    </p:anim>
                                    <p:animScale>
                                      <p:cBhvr>
                                        <p:cTn id="133" dur="26">
                                          <p:stCondLst>
                                            <p:cond delay="650"/>
                                          </p:stCondLst>
                                        </p:cTn>
                                        <p:tgtEl>
                                          <p:spTgt spid="68628">
                                            <p:txEl>
                                              <p:pRg st="0" end="0"/>
                                            </p:txEl>
                                          </p:spTgt>
                                        </p:tgtEl>
                                      </p:cBhvr>
                                      <p:to x="100000" y="60000"/>
                                    </p:animScale>
                                    <p:animScale>
                                      <p:cBhvr>
                                        <p:cTn id="134" dur="166" decel="50000">
                                          <p:stCondLst>
                                            <p:cond delay="676"/>
                                          </p:stCondLst>
                                        </p:cTn>
                                        <p:tgtEl>
                                          <p:spTgt spid="68628">
                                            <p:txEl>
                                              <p:pRg st="0" end="0"/>
                                            </p:txEl>
                                          </p:spTgt>
                                        </p:tgtEl>
                                      </p:cBhvr>
                                      <p:to x="100000" y="100000"/>
                                    </p:animScale>
                                    <p:animScale>
                                      <p:cBhvr>
                                        <p:cTn id="135" dur="26">
                                          <p:stCondLst>
                                            <p:cond delay="1312"/>
                                          </p:stCondLst>
                                        </p:cTn>
                                        <p:tgtEl>
                                          <p:spTgt spid="68628">
                                            <p:txEl>
                                              <p:pRg st="0" end="0"/>
                                            </p:txEl>
                                          </p:spTgt>
                                        </p:tgtEl>
                                      </p:cBhvr>
                                      <p:to x="100000" y="80000"/>
                                    </p:animScale>
                                    <p:animScale>
                                      <p:cBhvr>
                                        <p:cTn id="136" dur="166" decel="50000">
                                          <p:stCondLst>
                                            <p:cond delay="1338"/>
                                          </p:stCondLst>
                                        </p:cTn>
                                        <p:tgtEl>
                                          <p:spTgt spid="68628">
                                            <p:txEl>
                                              <p:pRg st="0" end="0"/>
                                            </p:txEl>
                                          </p:spTgt>
                                        </p:tgtEl>
                                      </p:cBhvr>
                                      <p:to x="100000" y="100000"/>
                                    </p:animScale>
                                    <p:animScale>
                                      <p:cBhvr>
                                        <p:cTn id="137" dur="26">
                                          <p:stCondLst>
                                            <p:cond delay="1642"/>
                                          </p:stCondLst>
                                        </p:cTn>
                                        <p:tgtEl>
                                          <p:spTgt spid="68628">
                                            <p:txEl>
                                              <p:pRg st="0" end="0"/>
                                            </p:txEl>
                                          </p:spTgt>
                                        </p:tgtEl>
                                      </p:cBhvr>
                                      <p:to x="100000" y="90000"/>
                                    </p:animScale>
                                    <p:animScale>
                                      <p:cBhvr>
                                        <p:cTn id="138" dur="166" decel="50000">
                                          <p:stCondLst>
                                            <p:cond delay="1668"/>
                                          </p:stCondLst>
                                        </p:cTn>
                                        <p:tgtEl>
                                          <p:spTgt spid="68628">
                                            <p:txEl>
                                              <p:pRg st="0" end="0"/>
                                            </p:txEl>
                                          </p:spTgt>
                                        </p:tgtEl>
                                      </p:cBhvr>
                                      <p:to x="100000" y="100000"/>
                                    </p:animScale>
                                    <p:animScale>
                                      <p:cBhvr>
                                        <p:cTn id="139" dur="26">
                                          <p:stCondLst>
                                            <p:cond delay="1808"/>
                                          </p:stCondLst>
                                        </p:cTn>
                                        <p:tgtEl>
                                          <p:spTgt spid="68628">
                                            <p:txEl>
                                              <p:pRg st="0" end="0"/>
                                            </p:txEl>
                                          </p:spTgt>
                                        </p:tgtEl>
                                      </p:cBhvr>
                                      <p:to x="100000" y="95000"/>
                                    </p:animScale>
                                    <p:animScale>
                                      <p:cBhvr>
                                        <p:cTn id="140" dur="166" decel="50000">
                                          <p:stCondLst>
                                            <p:cond delay="1834"/>
                                          </p:stCondLst>
                                        </p:cTn>
                                        <p:tgtEl>
                                          <p:spTgt spid="68628">
                                            <p:txEl>
                                              <p:pRg st="0" end="0"/>
                                            </p:txEl>
                                          </p:spTgt>
                                        </p:tgtEl>
                                      </p:cBhvr>
                                      <p:to x="100000" y="100000"/>
                                    </p:animScale>
                                  </p:childTnLst>
                                </p:cTn>
                              </p:par>
                            </p:childTnLst>
                          </p:cTn>
                        </p:par>
                      </p:childTnLst>
                    </p:cTn>
                  </p:par>
                  <p:par>
                    <p:cTn id="141" fill="hold" nodeType="clickPar">
                      <p:stCondLst>
                        <p:cond delay="indefinite"/>
                      </p:stCondLst>
                      <p:childTnLst>
                        <p:par>
                          <p:cTn id="142" fill="hold" nodeType="withGroup">
                            <p:stCondLst>
                              <p:cond delay="0"/>
                            </p:stCondLst>
                            <p:childTnLst>
                              <p:par>
                                <p:cTn id="143" presetID="26" presetClass="entr" presetSubtype="0" fill="hold" nodeType="clickEffect">
                                  <p:stCondLst>
                                    <p:cond delay="0"/>
                                  </p:stCondLst>
                                  <p:childTnLst>
                                    <p:set>
                                      <p:cBhvr>
                                        <p:cTn id="144" dur="1" fill="hold">
                                          <p:stCondLst>
                                            <p:cond delay="0"/>
                                          </p:stCondLst>
                                        </p:cTn>
                                        <p:tgtEl>
                                          <p:spTgt spid="68629">
                                            <p:txEl>
                                              <p:pRg st="0" end="0"/>
                                            </p:txEl>
                                          </p:spTgt>
                                        </p:tgtEl>
                                        <p:attrNameLst>
                                          <p:attrName>style.visibility</p:attrName>
                                        </p:attrNameLst>
                                      </p:cBhvr>
                                      <p:to>
                                        <p:strVal val="visible"/>
                                      </p:to>
                                    </p:set>
                                    <p:animEffect transition="in" filter="wipe(down)">
                                      <p:cBhvr>
                                        <p:cTn id="145" dur="580">
                                          <p:stCondLst>
                                            <p:cond delay="0"/>
                                          </p:stCondLst>
                                        </p:cTn>
                                        <p:tgtEl>
                                          <p:spTgt spid="68629">
                                            <p:txEl>
                                              <p:pRg st="0" end="0"/>
                                            </p:txEl>
                                          </p:spTgt>
                                        </p:tgtEl>
                                      </p:cBhvr>
                                    </p:animEffect>
                                    <p:anim calcmode="lin" valueType="num">
                                      <p:cBhvr>
                                        <p:cTn id="146" dur="1822" tmFilter="0,0; 0.14,0.36; 0.43,0.73; 0.71,0.91; 1.0,1.0">
                                          <p:stCondLst>
                                            <p:cond delay="0"/>
                                          </p:stCondLst>
                                        </p:cTn>
                                        <p:tgtEl>
                                          <p:spTgt spid="68629">
                                            <p:txEl>
                                              <p:pRg st="0" end="0"/>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68629">
                                            <p:txEl>
                                              <p:pRg st="0" end="0"/>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68629">
                                            <p:txEl>
                                              <p:pRg st="0" end="0"/>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68629">
                                            <p:txEl>
                                              <p:pRg st="0" end="0"/>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68629">
                                            <p:txEl>
                                              <p:pRg st="0" end="0"/>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68629">
                                            <p:txEl>
                                              <p:pRg st="0" end="0"/>
                                            </p:txEl>
                                          </p:spTgt>
                                        </p:tgtEl>
                                      </p:cBhvr>
                                      <p:to x="100000" y="60000"/>
                                    </p:animScale>
                                    <p:animScale>
                                      <p:cBhvr>
                                        <p:cTn id="152" dur="166" decel="50000">
                                          <p:stCondLst>
                                            <p:cond delay="676"/>
                                          </p:stCondLst>
                                        </p:cTn>
                                        <p:tgtEl>
                                          <p:spTgt spid="68629">
                                            <p:txEl>
                                              <p:pRg st="0" end="0"/>
                                            </p:txEl>
                                          </p:spTgt>
                                        </p:tgtEl>
                                      </p:cBhvr>
                                      <p:to x="100000" y="100000"/>
                                    </p:animScale>
                                    <p:animScale>
                                      <p:cBhvr>
                                        <p:cTn id="153" dur="26">
                                          <p:stCondLst>
                                            <p:cond delay="1312"/>
                                          </p:stCondLst>
                                        </p:cTn>
                                        <p:tgtEl>
                                          <p:spTgt spid="68629">
                                            <p:txEl>
                                              <p:pRg st="0" end="0"/>
                                            </p:txEl>
                                          </p:spTgt>
                                        </p:tgtEl>
                                      </p:cBhvr>
                                      <p:to x="100000" y="80000"/>
                                    </p:animScale>
                                    <p:animScale>
                                      <p:cBhvr>
                                        <p:cTn id="154" dur="166" decel="50000">
                                          <p:stCondLst>
                                            <p:cond delay="1338"/>
                                          </p:stCondLst>
                                        </p:cTn>
                                        <p:tgtEl>
                                          <p:spTgt spid="68629">
                                            <p:txEl>
                                              <p:pRg st="0" end="0"/>
                                            </p:txEl>
                                          </p:spTgt>
                                        </p:tgtEl>
                                      </p:cBhvr>
                                      <p:to x="100000" y="100000"/>
                                    </p:animScale>
                                    <p:animScale>
                                      <p:cBhvr>
                                        <p:cTn id="155" dur="26">
                                          <p:stCondLst>
                                            <p:cond delay="1642"/>
                                          </p:stCondLst>
                                        </p:cTn>
                                        <p:tgtEl>
                                          <p:spTgt spid="68629">
                                            <p:txEl>
                                              <p:pRg st="0" end="0"/>
                                            </p:txEl>
                                          </p:spTgt>
                                        </p:tgtEl>
                                      </p:cBhvr>
                                      <p:to x="100000" y="90000"/>
                                    </p:animScale>
                                    <p:animScale>
                                      <p:cBhvr>
                                        <p:cTn id="156" dur="166" decel="50000">
                                          <p:stCondLst>
                                            <p:cond delay="1668"/>
                                          </p:stCondLst>
                                        </p:cTn>
                                        <p:tgtEl>
                                          <p:spTgt spid="68629">
                                            <p:txEl>
                                              <p:pRg st="0" end="0"/>
                                            </p:txEl>
                                          </p:spTgt>
                                        </p:tgtEl>
                                      </p:cBhvr>
                                      <p:to x="100000" y="100000"/>
                                    </p:animScale>
                                    <p:animScale>
                                      <p:cBhvr>
                                        <p:cTn id="157" dur="26">
                                          <p:stCondLst>
                                            <p:cond delay="1808"/>
                                          </p:stCondLst>
                                        </p:cTn>
                                        <p:tgtEl>
                                          <p:spTgt spid="68629">
                                            <p:txEl>
                                              <p:pRg st="0" end="0"/>
                                            </p:txEl>
                                          </p:spTgt>
                                        </p:tgtEl>
                                      </p:cBhvr>
                                      <p:to x="100000" y="95000"/>
                                    </p:animScale>
                                    <p:animScale>
                                      <p:cBhvr>
                                        <p:cTn id="158" dur="166" decel="50000">
                                          <p:stCondLst>
                                            <p:cond delay="1834"/>
                                          </p:stCondLst>
                                        </p:cTn>
                                        <p:tgtEl>
                                          <p:spTgt spid="68629">
                                            <p:txEl>
                                              <p:pRg st="0" end="0"/>
                                            </p:txEl>
                                          </p:spTgt>
                                        </p:tgtEl>
                                      </p:cBhvr>
                                      <p:to x="100000" y="100000"/>
                                    </p:animScale>
                                  </p:childTnLst>
                                </p:cTn>
                              </p:par>
                            </p:childTnLst>
                          </p:cTn>
                        </p:par>
                      </p:childTnLst>
                    </p:cTn>
                  </p:par>
                  <p:par>
                    <p:cTn id="159" fill="hold" nodeType="clickPar">
                      <p:stCondLst>
                        <p:cond delay="indefinite"/>
                      </p:stCondLst>
                      <p:childTnLst>
                        <p:par>
                          <p:cTn id="160" fill="hold" nodeType="withGroup">
                            <p:stCondLst>
                              <p:cond delay="0"/>
                            </p:stCondLst>
                            <p:childTnLst>
                              <p:par>
                                <p:cTn id="161" presetID="26" presetClass="entr" presetSubtype="0" fill="hold" nodeType="clickEffect">
                                  <p:stCondLst>
                                    <p:cond delay="0"/>
                                  </p:stCondLst>
                                  <p:childTnLst>
                                    <p:set>
                                      <p:cBhvr>
                                        <p:cTn id="162" dur="1" fill="hold">
                                          <p:stCondLst>
                                            <p:cond delay="0"/>
                                          </p:stCondLst>
                                        </p:cTn>
                                        <p:tgtEl>
                                          <p:spTgt spid="68630">
                                            <p:txEl>
                                              <p:pRg st="0" end="0"/>
                                            </p:txEl>
                                          </p:spTgt>
                                        </p:tgtEl>
                                        <p:attrNameLst>
                                          <p:attrName>style.visibility</p:attrName>
                                        </p:attrNameLst>
                                      </p:cBhvr>
                                      <p:to>
                                        <p:strVal val="visible"/>
                                      </p:to>
                                    </p:set>
                                    <p:animEffect transition="in" filter="wipe(down)">
                                      <p:cBhvr>
                                        <p:cTn id="163" dur="580">
                                          <p:stCondLst>
                                            <p:cond delay="0"/>
                                          </p:stCondLst>
                                        </p:cTn>
                                        <p:tgtEl>
                                          <p:spTgt spid="68630">
                                            <p:txEl>
                                              <p:pRg st="0" end="0"/>
                                            </p:txEl>
                                          </p:spTgt>
                                        </p:tgtEl>
                                      </p:cBhvr>
                                    </p:animEffect>
                                    <p:anim calcmode="lin" valueType="num">
                                      <p:cBhvr>
                                        <p:cTn id="164" dur="1822" tmFilter="0,0; 0.14,0.36; 0.43,0.73; 0.71,0.91; 1.0,1.0">
                                          <p:stCondLst>
                                            <p:cond delay="0"/>
                                          </p:stCondLst>
                                        </p:cTn>
                                        <p:tgtEl>
                                          <p:spTgt spid="68630">
                                            <p:txEl>
                                              <p:pRg st="0" end="0"/>
                                            </p:txEl>
                                          </p:spTgt>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68630">
                                            <p:txEl>
                                              <p:pRg st="0" end="0"/>
                                            </p:txEl>
                                          </p:spTgt>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68630">
                                            <p:txEl>
                                              <p:pRg st="0" end="0"/>
                                            </p:txEl>
                                          </p:spTgt>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68630">
                                            <p:txEl>
                                              <p:pRg st="0" end="0"/>
                                            </p:txEl>
                                          </p:spTgt>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68630">
                                            <p:txEl>
                                              <p:pRg st="0" end="0"/>
                                            </p:txEl>
                                          </p:spTgt>
                                        </p:tgtEl>
                                        <p:attrNameLst>
                                          <p:attrName>ppt_y</p:attrName>
                                        </p:attrNameLst>
                                      </p:cBhvr>
                                      <p:tavLst>
                                        <p:tav tm="0" fmla="#ppt_y-sin(pi*$)/81">
                                          <p:val>
                                            <p:fltVal val="0"/>
                                          </p:val>
                                        </p:tav>
                                        <p:tav tm="100000">
                                          <p:val>
                                            <p:fltVal val="1"/>
                                          </p:val>
                                        </p:tav>
                                      </p:tavLst>
                                    </p:anim>
                                    <p:animScale>
                                      <p:cBhvr>
                                        <p:cTn id="169" dur="26">
                                          <p:stCondLst>
                                            <p:cond delay="650"/>
                                          </p:stCondLst>
                                        </p:cTn>
                                        <p:tgtEl>
                                          <p:spTgt spid="68630">
                                            <p:txEl>
                                              <p:pRg st="0" end="0"/>
                                            </p:txEl>
                                          </p:spTgt>
                                        </p:tgtEl>
                                      </p:cBhvr>
                                      <p:to x="100000" y="60000"/>
                                    </p:animScale>
                                    <p:animScale>
                                      <p:cBhvr>
                                        <p:cTn id="170" dur="166" decel="50000">
                                          <p:stCondLst>
                                            <p:cond delay="676"/>
                                          </p:stCondLst>
                                        </p:cTn>
                                        <p:tgtEl>
                                          <p:spTgt spid="68630">
                                            <p:txEl>
                                              <p:pRg st="0" end="0"/>
                                            </p:txEl>
                                          </p:spTgt>
                                        </p:tgtEl>
                                      </p:cBhvr>
                                      <p:to x="100000" y="100000"/>
                                    </p:animScale>
                                    <p:animScale>
                                      <p:cBhvr>
                                        <p:cTn id="171" dur="26">
                                          <p:stCondLst>
                                            <p:cond delay="1312"/>
                                          </p:stCondLst>
                                        </p:cTn>
                                        <p:tgtEl>
                                          <p:spTgt spid="68630">
                                            <p:txEl>
                                              <p:pRg st="0" end="0"/>
                                            </p:txEl>
                                          </p:spTgt>
                                        </p:tgtEl>
                                      </p:cBhvr>
                                      <p:to x="100000" y="80000"/>
                                    </p:animScale>
                                    <p:animScale>
                                      <p:cBhvr>
                                        <p:cTn id="172" dur="166" decel="50000">
                                          <p:stCondLst>
                                            <p:cond delay="1338"/>
                                          </p:stCondLst>
                                        </p:cTn>
                                        <p:tgtEl>
                                          <p:spTgt spid="68630">
                                            <p:txEl>
                                              <p:pRg st="0" end="0"/>
                                            </p:txEl>
                                          </p:spTgt>
                                        </p:tgtEl>
                                      </p:cBhvr>
                                      <p:to x="100000" y="100000"/>
                                    </p:animScale>
                                    <p:animScale>
                                      <p:cBhvr>
                                        <p:cTn id="173" dur="26">
                                          <p:stCondLst>
                                            <p:cond delay="1642"/>
                                          </p:stCondLst>
                                        </p:cTn>
                                        <p:tgtEl>
                                          <p:spTgt spid="68630">
                                            <p:txEl>
                                              <p:pRg st="0" end="0"/>
                                            </p:txEl>
                                          </p:spTgt>
                                        </p:tgtEl>
                                      </p:cBhvr>
                                      <p:to x="100000" y="90000"/>
                                    </p:animScale>
                                    <p:animScale>
                                      <p:cBhvr>
                                        <p:cTn id="174" dur="166" decel="50000">
                                          <p:stCondLst>
                                            <p:cond delay="1668"/>
                                          </p:stCondLst>
                                        </p:cTn>
                                        <p:tgtEl>
                                          <p:spTgt spid="68630">
                                            <p:txEl>
                                              <p:pRg st="0" end="0"/>
                                            </p:txEl>
                                          </p:spTgt>
                                        </p:tgtEl>
                                      </p:cBhvr>
                                      <p:to x="100000" y="100000"/>
                                    </p:animScale>
                                    <p:animScale>
                                      <p:cBhvr>
                                        <p:cTn id="175" dur="26">
                                          <p:stCondLst>
                                            <p:cond delay="1808"/>
                                          </p:stCondLst>
                                        </p:cTn>
                                        <p:tgtEl>
                                          <p:spTgt spid="68630">
                                            <p:txEl>
                                              <p:pRg st="0" end="0"/>
                                            </p:txEl>
                                          </p:spTgt>
                                        </p:tgtEl>
                                      </p:cBhvr>
                                      <p:to x="100000" y="95000"/>
                                    </p:animScale>
                                    <p:animScale>
                                      <p:cBhvr>
                                        <p:cTn id="176" dur="166" decel="50000">
                                          <p:stCondLst>
                                            <p:cond delay="1834"/>
                                          </p:stCondLst>
                                        </p:cTn>
                                        <p:tgtEl>
                                          <p:spTgt spid="68630">
                                            <p:txEl>
                                              <p:pRg st="0" end="0"/>
                                            </p:txEl>
                                          </p:spTgt>
                                        </p:tgtEl>
                                      </p:cBhvr>
                                      <p:to x="100000" y="100000"/>
                                    </p:animScale>
                                  </p:childTnLst>
                                </p:cTn>
                              </p:par>
                            </p:childTnLst>
                          </p:cTn>
                        </p:par>
                      </p:childTnLst>
                    </p:cTn>
                  </p:par>
                  <p:par>
                    <p:cTn id="177" fill="hold" nodeType="clickPar">
                      <p:stCondLst>
                        <p:cond delay="indefinite"/>
                      </p:stCondLst>
                      <p:childTnLst>
                        <p:par>
                          <p:cTn id="178" fill="hold" nodeType="withGroup">
                            <p:stCondLst>
                              <p:cond delay="0"/>
                            </p:stCondLst>
                            <p:childTnLst>
                              <p:par>
                                <p:cTn id="179" presetID="26" presetClass="entr" presetSubtype="0" fill="hold" nodeType="clickEffect">
                                  <p:stCondLst>
                                    <p:cond delay="0"/>
                                  </p:stCondLst>
                                  <p:childTnLst>
                                    <p:set>
                                      <p:cBhvr>
                                        <p:cTn id="180" dur="1" fill="hold">
                                          <p:stCondLst>
                                            <p:cond delay="0"/>
                                          </p:stCondLst>
                                        </p:cTn>
                                        <p:tgtEl>
                                          <p:spTgt spid="68625">
                                            <p:txEl>
                                              <p:pRg st="0" end="0"/>
                                            </p:txEl>
                                          </p:spTgt>
                                        </p:tgtEl>
                                        <p:attrNameLst>
                                          <p:attrName>style.visibility</p:attrName>
                                        </p:attrNameLst>
                                      </p:cBhvr>
                                      <p:to>
                                        <p:strVal val="visible"/>
                                      </p:to>
                                    </p:set>
                                    <p:animEffect transition="in" filter="wipe(down)">
                                      <p:cBhvr>
                                        <p:cTn id="181" dur="580">
                                          <p:stCondLst>
                                            <p:cond delay="0"/>
                                          </p:stCondLst>
                                        </p:cTn>
                                        <p:tgtEl>
                                          <p:spTgt spid="68625">
                                            <p:txEl>
                                              <p:pRg st="0" end="0"/>
                                            </p:txEl>
                                          </p:spTgt>
                                        </p:tgtEl>
                                      </p:cBhvr>
                                    </p:animEffect>
                                    <p:anim calcmode="lin" valueType="num">
                                      <p:cBhvr>
                                        <p:cTn id="182" dur="1822" tmFilter="0,0; 0.14,0.36; 0.43,0.73; 0.71,0.91; 1.0,1.0">
                                          <p:stCondLst>
                                            <p:cond delay="0"/>
                                          </p:stCondLst>
                                        </p:cTn>
                                        <p:tgtEl>
                                          <p:spTgt spid="68625">
                                            <p:txEl>
                                              <p:pRg st="0" end="0"/>
                                            </p:txEl>
                                          </p:spTgt>
                                        </p:tgtEl>
                                        <p:attrNameLst>
                                          <p:attrName>ppt_x</p:attrName>
                                        </p:attrNameLst>
                                      </p:cBhvr>
                                      <p:tavLst>
                                        <p:tav tm="0">
                                          <p:val>
                                            <p:strVal val="#ppt_x-0.25"/>
                                          </p:val>
                                        </p:tav>
                                        <p:tav tm="100000">
                                          <p:val>
                                            <p:strVal val="#ppt_x"/>
                                          </p:val>
                                        </p:tav>
                                      </p:tavLst>
                                    </p:anim>
                                    <p:anim calcmode="lin" valueType="num">
                                      <p:cBhvr>
                                        <p:cTn id="183" dur="664" tmFilter="0.0,0.0; 0.25,0.07; 0.50,0.2; 0.75,0.467; 1.0,1.0">
                                          <p:stCondLst>
                                            <p:cond delay="0"/>
                                          </p:stCondLst>
                                        </p:cTn>
                                        <p:tgtEl>
                                          <p:spTgt spid="68625">
                                            <p:txEl>
                                              <p:pRg st="0" end="0"/>
                                            </p:txEl>
                                          </p:spTgt>
                                        </p:tgtEl>
                                        <p:attrNameLst>
                                          <p:attrName>ppt_y</p:attrName>
                                        </p:attrNameLst>
                                      </p:cBhvr>
                                      <p:tavLst>
                                        <p:tav tm="0" fmla="#ppt_y-sin(pi*$)/3">
                                          <p:val>
                                            <p:fltVal val="0.5"/>
                                          </p:val>
                                        </p:tav>
                                        <p:tav tm="100000">
                                          <p:val>
                                            <p:fltVal val="1"/>
                                          </p:val>
                                        </p:tav>
                                      </p:tavLst>
                                    </p:anim>
                                    <p:anim calcmode="lin" valueType="num">
                                      <p:cBhvr>
                                        <p:cTn id="184" dur="664" tmFilter="0, 0; 0.125,0.2665; 0.25,0.4; 0.375,0.465; 0.5,0.5;  0.625,0.535; 0.75,0.6; 0.875,0.7335; 1,1">
                                          <p:stCondLst>
                                            <p:cond delay="664"/>
                                          </p:stCondLst>
                                        </p:cTn>
                                        <p:tgtEl>
                                          <p:spTgt spid="68625">
                                            <p:txEl>
                                              <p:pRg st="0" end="0"/>
                                            </p:txEl>
                                          </p:spTgt>
                                        </p:tgtEl>
                                        <p:attrNameLst>
                                          <p:attrName>ppt_y</p:attrName>
                                        </p:attrNameLst>
                                      </p:cBhvr>
                                      <p:tavLst>
                                        <p:tav tm="0" fmla="#ppt_y-sin(pi*$)/9">
                                          <p:val>
                                            <p:fltVal val="0"/>
                                          </p:val>
                                        </p:tav>
                                        <p:tav tm="100000">
                                          <p:val>
                                            <p:fltVal val="1"/>
                                          </p:val>
                                        </p:tav>
                                      </p:tavLst>
                                    </p:anim>
                                    <p:anim calcmode="lin" valueType="num">
                                      <p:cBhvr>
                                        <p:cTn id="185" dur="332" tmFilter="0, 0; 0.125,0.2665; 0.25,0.4; 0.375,0.465; 0.5,0.5;  0.625,0.535; 0.75,0.6; 0.875,0.7335; 1,1">
                                          <p:stCondLst>
                                            <p:cond delay="1324"/>
                                          </p:stCondLst>
                                        </p:cTn>
                                        <p:tgtEl>
                                          <p:spTgt spid="68625">
                                            <p:txEl>
                                              <p:pRg st="0" end="0"/>
                                            </p:txEl>
                                          </p:spTgt>
                                        </p:tgtEl>
                                        <p:attrNameLst>
                                          <p:attrName>ppt_y</p:attrName>
                                        </p:attrNameLst>
                                      </p:cBhvr>
                                      <p:tavLst>
                                        <p:tav tm="0" fmla="#ppt_y-sin(pi*$)/27">
                                          <p:val>
                                            <p:fltVal val="0"/>
                                          </p:val>
                                        </p:tav>
                                        <p:tav tm="100000">
                                          <p:val>
                                            <p:fltVal val="1"/>
                                          </p:val>
                                        </p:tav>
                                      </p:tavLst>
                                    </p:anim>
                                    <p:anim calcmode="lin" valueType="num">
                                      <p:cBhvr>
                                        <p:cTn id="186" dur="164" tmFilter="0, 0; 0.125,0.2665; 0.25,0.4; 0.375,0.465; 0.5,0.5;  0.625,0.535; 0.75,0.6; 0.875,0.7335; 1,1">
                                          <p:stCondLst>
                                            <p:cond delay="1656"/>
                                          </p:stCondLst>
                                        </p:cTn>
                                        <p:tgtEl>
                                          <p:spTgt spid="68625">
                                            <p:txEl>
                                              <p:pRg st="0" end="0"/>
                                            </p:txEl>
                                          </p:spTgt>
                                        </p:tgtEl>
                                        <p:attrNameLst>
                                          <p:attrName>ppt_y</p:attrName>
                                        </p:attrNameLst>
                                      </p:cBhvr>
                                      <p:tavLst>
                                        <p:tav tm="0" fmla="#ppt_y-sin(pi*$)/81">
                                          <p:val>
                                            <p:fltVal val="0"/>
                                          </p:val>
                                        </p:tav>
                                        <p:tav tm="100000">
                                          <p:val>
                                            <p:fltVal val="1"/>
                                          </p:val>
                                        </p:tav>
                                      </p:tavLst>
                                    </p:anim>
                                    <p:animScale>
                                      <p:cBhvr>
                                        <p:cTn id="187" dur="26">
                                          <p:stCondLst>
                                            <p:cond delay="650"/>
                                          </p:stCondLst>
                                        </p:cTn>
                                        <p:tgtEl>
                                          <p:spTgt spid="68625">
                                            <p:txEl>
                                              <p:pRg st="0" end="0"/>
                                            </p:txEl>
                                          </p:spTgt>
                                        </p:tgtEl>
                                      </p:cBhvr>
                                      <p:to x="100000" y="60000"/>
                                    </p:animScale>
                                    <p:animScale>
                                      <p:cBhvr>
                                        <p:cTn id="188" dur="166" decel="50000">
                                          <p:stCondLst>
                                            <p:cond delay="676"/>
                                          </p:stCondLst>
                                        </p:cTn>
                                        <p:tgtEl>
                                          <p:spTgt spid="68625">
                                            <p:txEl>
                                              <p:pRg st="0" end="0"/>
                                            </p:txEl>
                                          </p:spTgt>
                                        </p:tgtEl>
                                      </p:cBhvr>
                                      <p:to x="100000" y="100000"/>
                                    </p:animScale>
                                    <p:animScale>
                                      <p:cBhvr>
                                        <p:cTn id="189" dur="26">
                                          <p:stCondLst>
                                            <p:cond delay="1312"/>
                                          </p:stCondLst>
                                        </p:cTn>
                                        <p:tgtEl>
                                          <p:spTgt spid="68625">
                                            <p:txEl>
                                              <p:pRg st="0" end="0"/>
                                            </p:txEl>
                                          </p:spTgt>
                                        </p:tgtEl>
                                      </p:cBhvr>
                                      <p:to x="100000" y="80000"/>
                                    </p:animScale>
                                    <p:animScale>
                                      <p:cBhvr>
                                        <p:cTn id="190" dur="166" decel="50000">
                                          <p:stCondLst>
                                            <p:cond delay="1338"/>
                                          </p:stCondLst>
                                        </p:cTn>
                                        <p:tgtEl>
                                          <p:spTgt spid="68625">
                                            <p:txEl>
                                              <p:pRg st="0" end="0"/>
                                            </p:txEl>
                                          </p:spTgt>
                                        </p:tgtEl>
                                      </p:cBhvr>
                                      <p:to x="100000" y="100000"/>
                                    </p:animScale>
                                    <p:animScale>
                                      <p:cBhvr>
                                        <p:cTn id="191" dur="26">
                                          <p:stCondLst>
                                            <p:cond delay="1642"/>
                                          </p:stCondLst>
                                        </p:cTn>
                                        <p:tgtEl>
                                          <p:spTgt spid="68625">
                                            <p:txEl>
                                              <p:pRg st="0" end="0"/>
                                            </p:txEl>
                                          </p:spTgt>
                                        </p:tgtEl>
                                      </p:cBhvr>
                                      <p:to x="100000" y="90000"/>
                                    </p:animScale>
                                    <p:animScale>
                                      <p:cBhvr>
                                        <p:cTn id="192" dur="166" decel="50000">
                                          <p:stCondLst>
                                            <p:cond delay="1668"/>
                                          </p:stCondLst>
                                        </p:cTn>
                                        <p:tgtEl>
                                          <p:spTgt spid="68625">
                                            <p:txEl>
                                              <p:pRg st="0" end="0"/>
                                            </p:txEl>
                                          </p:spTgt>
                                        </p:tgtEl>
                                      </p:cBhvr>
                                      <p:to x="100000" y="100000"/>
                                    </p:animScale>
                                    <p:animScale>
                                      <p:cBhvr>
                                        <p:cTn id="193" dur="26">
                                          <p:stCondLst>
                                            <p:cond delay="1808"/>
                                          </p:stCondLst>
                                        </p:cTn>
                                        <p:tgtEl>
                                          <p:spTgt spid="68625">
                                            <p:txEl>
                                              <p:pRg st="0" end="0"/>
                                            </p:txEl>
                                          </p:spTgt>
                                        </p:tgtEl>
                                      </p:cBhvr>
                                      <p:to x="100000" y="95000"/>
                                    </p:animScale>
                                    <p:animScale>
                                      <p:cBhvr>
                                        <p:cTn id="194" dur="166" decel="50000">
                                          <p:stCondLst>
                                            <p:cond delay="1834"/>
                                          </p:stCondLst>
                                        </p:cTn>
                                        <p:tgtEl>
                                          <p:spTgt spid="68625">
                                            <p:txEl>
                                              <p:pRg st="0" end="0"/>
                                            </p:txEl>
                                          </p:spTgt>
                                        </p:tgtEl>
                                      </p:cBhvr>
                                      <p:to x="100000" y="100000"/>
                                    </p:animScale>
                                  </p:childTnLst>
                                </p:cTn>
                              </p:par>
                            </p:childTnLst>
                          </p:cTn>
                        </p:par>
                      </p:childTnLst>
                    </p:cTn>
                  </p:par>
                  <p:par>
                    <p:cTn id="195" fill="hold" nodeType="clickPar">
                      <p:stCondLst>
                        <p:cond delay="indefinite"/>
                      </p:stCondLst>
                      <p:childTnLst>
                        <p:par>
                          <p:cTn id="196" fill="hold" nodeType="withGroup">
                            <p:stCondLst>
                              <p:cond delay="0"/>
                            </p:stCondLst>
                            <p:childTnLst>
                              <p:par>
                                <p:cTn id="197" presetID="26" presetClass="entr" presetSubtype="0" fill="hold" nodeType="clickEffect">
                                  <p:stCondLst>
                                    <p:cond delay="0"/>
                                  </p:stCondLst>
                                  <p:childTnLst>
                                    <p:set>
                                      <p:cBhvr>
                                        <p:cTn id="198" dur="1" fill="hold">
                                          <p:stCondLst>
                                            <p:cond delay="0"/>
                                          </p:stCondLst>
                                        </p:cTn>
                                        <p:tgtEl>
                                          <p:spTgt spid="68626">
                                            <p:txEl>
                                              <p:pRg st="0" end="0"/>
                                            </p:txEl>
                                          </p:spTgt>
                                        </p:tgtEl>
                                        <p:attrNameLst>
                                          <p:attrName>style.visibility</p:attrName>
                                        </p:attrNameLst>
                                      </p:cBhvr>
                                      <p:to>
                                        <p:strVal val="visible"/>
                                      </p:to>
                                    </p:set>
                                    <p:animEffect transition="in" filter="wipe(down)">
                                      <p:cBhvr>
                                        <p:cTn id="199" dur="580">
                                          <p:stCondLst>
                                            <p:cond delay="0"/>
                                          </p:stCondLst>
                                        </p:cTn>
                                        <p:tgtEl>
                                          <p:spTgt spid="68626">
                                            <p:txEl>
                                              <p:pRg st="0" end="0"/>
                                            </p:txEl>
                                          </p:spTgt>
                                        </p:tgtEl>
                                      </p:cBhvr>
                                    </p:animEffect>
                                    <p:anim calcmode="lin" valueType="num">
                                      <p:cBhvr>
                                        <p:cTn id="200" dur="1822" tmFilter="0,0; 0.14,0.36; 0.43,0.73; 0.71,0.91; 1.0,1.0">
                                          <p:stCondLst>
                                            <p:cond delay="0"/>
                                          </p:stCondLst>
                                        </p:cTn>
                                        <p:tgtEl>
                                          <p:spTgt spid="68626">
                                            <p:txEl>
                                              <p:pRg st="0" end="0"/>
                                            </p:txEl>
                                          </p:spTgt>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68626">
                                            <p:txEl>
                                              <p:pRg st="0" end="0"/>
                                            </p:txEl>
                                          </p:spTgt>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68626">
                                            <p:txEl>
                                              <p:pRg st="0" end="0"/>
                                            </p:txEl>
                                          </p:spTgt>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68626">
                                            <p:txEl>
                                              <p:pRg st="0" end="0"/>
                                            </p:txEl>
                                          </p:spTgt>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68626">
                                            <p:txEl>
                                              <p:pRg st="0" end="0"/>
                                            </p:txEl>
                                          </p:spTgt>
                                        </p:tgtEl>
                                        <p:attrNameLst>
                                          <p:attrName>ppt_y</p:attrName>
                                        </p:attrNameLst>
                                      </p:cBhvr>
                                      <p:tavLst>
                                        <p:tav tm="0" fmla="#ppt_y-sin(pi*$)/81">
                                          <p:val>
                                            <p:fltVal val="0"/>
                                          </p:val>
                                        </p:tav>
                                        <p:tav tm="100000">
                                          <p:val>
                                            <p:fltVal val="1"/>
                                          </p:val>
                                        </p:tav>
                                      </p:tavLst>
                                    </p:anim>
                                    <p:animScale>
                                      <p:cBhvr>
                                        <p:cTn id="205" dur="26">
                                          <p:stCondLst>
                                            <p:cond delay="650"/>
                                          </p:stCondLst>
                                        </p:cTn>
                                        <p:tgtEl>
                                          <p:spTgt spid="68626">
                                            <p:txEl>
                                              <p:pRg st="0" end="0"/>
                                            </p:txEl>
                                          </p:spTgt>
                                        </p:tgtEl>
                                      </p:cBhvr>
                                      <p:to x="100000" y="60000"/>
                                    </p:animScale>
                                    <p:animScale>
                                      <p:cBhvr>
                                        <p:cTn id="206" dur="166" decel="50000">
                                          <p:stCondLst>
                                            <p:cond delay="676"/>
                                          </p:stCondLst>
                                        </p:cTn>
                                        <p:tgtEl>
                                          <p:spTgt spid="68626">
                                            <p:txEl>
                                              <p:pRg st="0" end="0"/>
                                            </p:txEl>
                                          </p:spTgt>
                                        </p:tgtEl>
                                      </p:cBhvr>
                                      <p:to x="100000" y="100000"/>
                                    </p:animScale>
                                    <p:animScale>
                                      <p:cBhvr>
                                        <p:cTn id="207" dur="26">
                                          <p:stCondLst>
                                            <p:cond delay="1312"/>
                                          </p:stCondLst>
                                        </p:cTn>
                                        <p:tgtEl>
                                          <p:spTgt spid="68626">
                                            <p:txEl>
                                              <p:pRg st="0" end="0"/>
                                            </p:txEl>
                                          </p:spTgt>
                                        </p:tgtEl>
                                      </p:cBhvr>
                                      <p:to x="100000" y="80000"/>
                                    </p:animScale>
                                    <p:animScale>
                                      <p:cBhvr>
                                        <p:cTn id="208" dur="166" decel="50000">
                                          <p:stCondLst>
                                            <p:cond delay="1338"/>
                                          </p:stCondLst>
                                        </p:cTn>
                                        <p:tgtEl>
                                          <p:spTgt spid="68626">
                                            <p:txEl>
                                              <p:pRg st="0" end="0"/>
                                            </p:txEl>
                                          </p:spTgt>
                                        </p:tgtEl>
                                      </p:cBhvr>
                                      <p:to x="100000" y="100000"/>
                                    </p:animScale>
                                    <p:animScale>
                                      <p:cBhvr>
                                        <p:cTn id="209" dur="26">
                                          <p:stCondLst>
                                            <p:cond delay="1642"/>
                                          </p:stCondLst>
                                        </p:cTn>
                                        <p:tgtEl>
                                          <p:spTgt spid="68626">
                                            <p:txEl>
                                              <p:pRg st="0" end="0"/>
                                            </p:txEl>
                                          </p:spTgt>
                                        </p:tgtEl>
                                      </p:cBhvr>
                                      <p:to x="100000" y="90000"/>
                                    </p:animScale>
                                    <p:animScale>
                                      <p:cBhvr>
                                        <p:cTn id="210" dur="166" decel="50000">
                                          <p:stCondLst>
                                            <p:cond delay="1668"/>
                                          </p:stCondLst>
                                        </p:cTn>
                                        <p:tgtEl>
                                          <p:spTgt spid="68626">
                                            <p:txEl>
                                              <p:pRg st="0" end="0"/>
                                            </p:txEl>
                                          </p:spTgt>
                                        </p:tgtEl>
                                      </p:cBhvr>
                                      <p:to x="100000" y="100000"/>
                                    </p:animScale>
                                    <p:animScale>
                                      <p:cBhvr>
                                        <p:cTn id="211" dur="26">
                                          <p:stCondLst>
                                            <p:cond delay="1808"/>
                                          </p:stCondLst>
                                        </p:cTn>
                                        <p:tgtEl>
                                          <p:spTgt spid="68626">
                                            <p:txEl>
                                              <p:pRg st="0" end="0"/>
                                            </p:txEl>
                                          </p:spTgt>
                                        </p:tgtEl>
                                      </p:cBhvr>
                                      <p:to x="100000" y="95000"/>
                                    </p:animScale>
                                    <p:animScale>
                                      <p:cBhvr>
                                        <p:cTn id="212" dur="166" decel="50000">
                                          <p:stCondLst>
                                            <p:cond delay="1834"/>
                                          </p:stCondLst>
                                        </p:cTn>
                                        <p:tgtEl>
                                          <p:spTgt spid="68626">
                                            <p:txEl>
                                              <p:pRg st="0" end="0"/>
                                            </p:txEl>
                                          </p:spTgt>
                                        </p:tgtEl>
                                      </p:cBhvr>
                                      <p:to x="100000" y="100000"/>
                                    </p:animScale>
                                  </p:childTnLst>
                                </p:cTn>
                              </p:par>
                            </p:childTnLst>
                          </p:cTn>
                        </p:par>
                      </p:childTnLst>
                    </p:cTn>
                  </p:par>
                  <p:par>
                    <p:cTn id="213" fill="hold" nodeType="clickPar">
                      <p:stCondLst>
                        <p:cond delay="indefinite"/>
                      </p:stCondLst>
                      <p:childTnLst>
                        <p:par>
                          <p:cTn id="214" fill="hold" nodeType="withGroup">
                            <p:stCondLst>
                              <p:cond delay="0"/>
                            </p:stCondLst>
                            <p:childTnLst>
                              <p:par>
                                <p:cTn id="215" presetID="26" presetClass="entr" presetSubtype="0" fill="hold" nodeType="clickEffect">
                                  <p:stCondLst>
                                    <p:cond delay="0"/>
                                  </p:stCondLst>
                                  <p:childTnLst>
                                    <p:set>
                                      <p:cBhvr>
                                        <p:cTn id="216" dur="1" fill="hold">
                                          <p:stCondLst>
                                            <p:cond delay="0"/>
                                          </p:stCondLst>
                                        </p:cTn>
                                        <p:tgtEl>
                                          <p:spTgt spid="68631">
                                            <p:txEl>
                                              <p:pRg st="0" end="0"/>
                                            </p:txEl>
                                          </p:spTgt>
                                        </p:tgtEl>
                                        <p:attrNameLst>
                                          <p:attrName>style.visibility</p:attrName>
                                        </p:attrNameLst>
                                      </p:cBhvr>
                                      <p:to>
                                        <p:strVal val="visible"/>
                                      </p:to>
                                    </p:set>
                                    <p:animEffect transition="in" filter="wipe(down)">
                                      <p:cBhvr>
                                        <p:cTn id="217" dur="580">
                                          <p:stCondLst>
                                            <p:cond delay="0"/>
                                          </p:stCondLst>
                                        </p:cTn>
                                        <p:tgtEl>
                                          <p:spTgt spid="68631">
                                            <p:txEl>
                                              <p:pRg st="0" end="0"/>
                                            </p:txEl>
                                          </p:spTgt>
                                        </p:tgtEl>
                                      </p:cBhvr>
                                    </p:animEffect>
                                    <p:anim calcmode="lin" valueType="num">
                                      <p:cBhvr>
                                        <p:cTn id="218" dur="1822" tmFilter="0,0; 0.14,0.36; 0.43,0.73; 0.71,0.91; 1.0,1.0">
                                          <p:stCondLst>
                                            <p:cond delay="0"/>
                                          </p:stCondLst>
                                        </p:cTn>
                                        <p:tgtEl>
                                          <p:spTgt spid="68631">
                                            <p:txEl>
                                              <p:pRg st="0" end="0"/>
                                            </p:txEl>
                                          </p:spTgt>
                                        </p:tgtEl>
                                        <p:attrNameLst>
                                          <p:attrName>ppt_x</p:attrName>
                                        </p:attrNameLst>
                                      </p:cBhvr>
                                      <p:tavLst>
                                        <p:tav tm="0">
                                          <p:val>
                                            <p:strVal val="#ppt_x-0.25"/>
                                          </p:val>
                                        </p:tav>
                                        <p:tav tm="100000">
                                          <p:val>
                                            <p:strVal val="#ppt_x"/>
                                          </p:val>
                                        </p:tav>
                                      </p:tavLst>
                                    </p:anim>
                                    <p:anim calcmode="lin" valueType="num">
                                      <p:cBhvr>
                                        <p:cTn id="219" dur="664" tmFilter="0.0,0.0; 0.25,0.07; 0.50,0.2; 0.75,0.467; 1.0,1.0">
                                          <p:stCondLst>
                                            <p:cond delay="0"/>
                                          </p:stCondLst>
                                        </p:cTn>
                                        <p:tgtEl>
                                          <p:spTgt spid="68631">
                                            <p:txEl>
                                              <p:pRg st="0" end="0"/>
                                            </p:txEl>
                                          </p:spTgt>
                                        </p:tgtEl>
                                        <p:attrNameLst>
                                          <p:attrName>ppt_y</p:attrName>
                                        </p:attrNameLst>
                                      </p:cBhvr>
                                      <p:tavLst>
                                        <p:tav tm="0" fmla="#ppt_y-sin(pi*$)/3">
                                          <p:val>
                                            <p:fltVal val="0.5"/>
                                          </p:val>
                                        </p:tav>
                                        <p:tav tm="100000">
                                          <p:val>
                                            <p:fltVal val="1"/>
                                          </p:val>
                                        </p:tav>
                                      </p:tavLst>
                                    </p:anim>
                                    <p:anim calcmode="lin" valueType="num">
                                      <p:cBhvr>
                                        <p:cTn id="220" dur="664" tmFilter="0, 0; 0.125,0.2665; 0.25,0.4; 0.375,0.465; 0.5,0.5;  0.625,0.535; 0.75,0.6; 0.875,0.7335; 1,1">
                                          <p:stCondLst>
                                            <p:cond delay="664"/>
                                          </p:stCondLst>
                                        </p:cTn>
                                        <p:tgtEl>
                                          <p:spTgt spid="68631">
                                            <p:txEl>
                                              <p:pRg st="0" end="0"/>
                                            </p:txEl>
                                          </p:spTgt>
                                        </p:tgtEl>
                                        <p:attrNameLst>
                                          <p:attrName>ppt_y</p:attrName>
                                        </p:attrNameLst>
                                      </p:cBhvr>
                                      <p:tavLst>
                                        <p:tav tm="0" fmla="#ppt_y-sin(pi*$)/9">
                                          <p:val>
                                            <p:fltVal val="0"/>
                                          </p:val>
                                        </p:tav>
                                        <p:tav tm="100000">
                                          <p:val>
                                            <p:fltVal val="1"/>
                                          </p:val>
                                        </p:tav>
                                      </p:tavLst>
                                    </p:anim>
                                    <p:anim calcmode="lin" valueType="num">
                                      <p:cBhvr>
                                        <p:cTn id="221" dur="332" tmFilter="0, 0; 0.125,0.2665; 0.25,0.4; 0.375,0.465; 0.5,0.5;  0.625,0.535; 0.75,0.6; 0.875,0.7335; 1,1">
                                          <p:stCondLst>
                                            <p:cond delay="1324"/>
                                          </p:stCondLst>
                                        </p:cTn>
                                        <p:tgtEl>
                                          <p:spTgt spid="68631">
                                            <p:txEl>
                                              <p:pRg st="0" end="0"/>
                                            </p:txEl>
                                          </p:spTgt>
                                        </p:tgtEl>
                                        <p:attrNameLst>
                                          <p:attrName>ppt_y</p:attrName>
                                        </p:attrNameLst>
                                      </p:cBhvr>
                                      <p:tavLst>
                                        <p:tav tm="0" fmla="#ppt_y-sin(pi*$)/27">
                                          <p:val>
                                            <p:fltVal val="0"/>
                                          </p:val>
                                        </p:tav>
                                        <p:tav tm="100000">
                                          <p:val>
                                            <p:fltVal val="1"/>
                                          </p:val>
                                        </p:tav>
                                      </p:tavLst>
                                    </p:anim>
                                    <p:anim calcmode="lin" valueType="num">
                                      <p:cBhvr>
                                        <p:cTn id="222" dur="164" tmFilter="0, 0; 0.125,0.2665; 0.25,0.4; 0.375,0.465; 0.5,0.5;  0.625,0.535; 0.75,0.6; 0.875,0.7335; 1,1">
                                          <p:stCondLst>
                                            <p:cond delay="1656"/>
                                          </p:stCondLst>
                                        </p:cTn>
                                        <p:tgtEl>
                                          <p:spTgt spid="68631">
                                            <p:txEl>
                                              <p:pRg st="0" end="0"/>
                                            </p:txEl>
                                          </p:spTgt>
                                        </p:tgtEl>
                                        <p:attrNameLst>
                                          <p:attrName>ppt_y</p:attrName>
                                        </p:attrNameLst>
                                      </p:cBhvr>
                                      <p:tavLst>
                                        <p:tav tm="0" fmla="#ppt_y-sin(pi*$)/81">
                                          <p:val>
                                            <p:fltVal val="0"/>
                                          </p:val>
                                        </p:tav>
                                        <p:tav tm="100000">
                                          <p:val>
                                            <p:fltVal val="1"/>
                                          </p:val>
                                        </p:tav>
                                      </p:tavLst>
                                    </p:anim>
                                    <p:animScale>
                                      <p:cBhvr>
                                        <p:cTn id="223" dur="26">
                                          <p:stCondLst>
                                            <p:cond delay="650"/>
                                          </p:stCondLst>
                                        </p:cTn>
                                        <p:tgtEl>
                                          <p:spTgt spid="68631">
                                            <p:txEl>
                                              <p:pRg st="0" end="0"/>
                                            </p:txEl>
                                          </p:spTgt>
                                        </p:tgtEl>
                                      </p:cBhvr>
                                      <p:to x="100000" y="60000"/>
                                    </p:animScale>
                                    <p:animScale>
                                      <p:cBhvr>
                                        <p:cTn id="224" dur="166" decel="50000">
                                          <p:stCondLst>
                                            <p:cond delay="676"/>
                                          </p:stCondLst>
                                        </p:cTn>
                                        <p:tgtEl>
                                          <p:spTgt spid="68631">
                                            <p:txEl>
                                              <p:pRg st="0" end="0"/>
                                            </p:txEl>
                                          </p:spTgt>
                                        </p:tgtEl>
                                      </p:cBhvr>
                                      <p:to x="100000" y="100000"/>
                                    </p:animScale>
                                    <p:animScale>
                                      <p:cBhvr>
                                        <p:cTn id="225" dur="26">
                                          <p:stCondLst>
                                            <p:cond delay="1312"/>
                                          </p:stCondLst>
                                        </p:cTn>
                                        <p:tgtEl>
                                          <p:spTgt spid="68631">
                                            <p:txEl>
                                              <p:pRg st="0" end="0"/>
                                            </p:txEl>
                                          </p:spTgt>
                                        </p:tgtEl>
                                      </p:cBhvr>
                                      <p:to x="100000" y="80000"/>
                                    </p:animScale>
                                    <p:animScale>
                                      <p:cBhvr>
                                        <p:cTn id="226" dur="166" decel="50000">
                                          <p:stCondLst>
                                            <p:cond delay="1338"/>
                                          </p:stCondLst>
                                        </p:cTn>
                                        <p:tgtEl>
                                          <p:spTgt spid="68631">
                                            <p:txEl>
                                              <p:pRg st="0" end="0"/>
                                            </p:txEl>
                                          </p:spTgt>
                                        </p:tgtEl>
                                      </p:cBhvr>
                                      <p:to x="100000" y="100000"/>
                                    </p:animScale>
                                    <p:animScale>
                                      <p:cBhvr>
                                        <p:cTn id="227" dur="26">
                                          <p:stCondLst>
                                            <p:cond delay="1642"/>
                                          </p:stCondLst>
                                        </p:cTn>
                                        <p:tgtEl>
                                          <p:spTgt spid="68631">
                                            <p:txEl>
                                              <p:pRg st="0" end="0"/>
                                            </p:txEl>
                                          </p:spTgt>
                                        </p:tgtEl>
                                      </p:cBhvr>
                                      <p:to x="100000" y="90000"/>
                                    </p:animScale>
                                    <p:animScale>
                                      <p:cBhvr>
                                        <p:cTn id="228" dur="166" decel="50000">
                                          <p:stCondLst>
                                            <p:cond delay="1668"/>
                                          </p:stCondLst>
                                        </p:cTn>
                                        <p:tgtEl>
                                          <p:spTgt spid="68631">
                                            <p:txEl>
                                              <p:pRg st="0" end="0"/>
                                            </p:txEl>
                                          </p:spTgt>
                                        </p:tgtEl>
                                      </p:cBhvr>
                                      <p:to x="100000" y="100000"/>
                                    </p:animScale>
                                    <p:animScale>
                                      <p:cBhvr>
                                        <p:cTn id="229" dur="26">
                                          <p:stCondLst>
                                            <p:cond delay="1808"/>
                                          </p:stCondLst>
                                        </p:cTn>
                                        <p:tgtEl>
                                          <p:spTgt spid="68631">
                                            <p:txEl>
                                              <p:pRg st="0" end="0"/>
                                            </p:txEl>
                                          </p:spTgt>
                                        </p:tgtEl>
                                      </p:cBhvr>
                                      <p:to x="100000" y="95000"/>
                                    </p:animScale>
                                    <p:animScale>
                                      <p:cBhvr>
                                        <p:cTn id="230" dur="166" decel="50000">
                                          <p:stCondLst>
                                            <p:cond delay="1834"/>
                                          </p:stCondLst>
                                        </p:cTn>
                                        <p:tgtEl>
                                          <p:spTgt spid="68631">
                                            <p:txEl>
                                              <p:pRg st="0" end="0"/>
                                            </p:txEl>
                                          </p:spTgt>
                                        </p:tgtEl>
                                      </p:cBhvr>
                                      <p:to x="100000" y="100000"/>
                                    </p:animScale>
                                  </p:childTnLst>
                                </p:cTn>
                              </p:par>
                            </p:childTnLst>
                          </p:cTn>
                        </p:par>
                      </p:childTnLst>
                    </p:cTn>
                  </p:par>
                  <p:par>
                    <p:cTn id="231" fill="hold" nodeType="clickPar">
                      <p:stCondLst>
                        <p:cond delay="indefinite"/>
                      </p:stCondLst>
                      <p:childTnLst>
                        <p:par>
                          <p:cTn id="232" fill="hold" nodeType="withGroup">
                            <p:stCondLst>
                              <p:cond delay="0"/>
                            </p:stCondLst>
                            <p:childTnLst>
                              <p:par>
                                <p:cTn id="233" presetID="26" presetClass="entr" presetSubtype="0" fill="hold" nodeType="clickEffect">
                                  <p:stCondLst>
                                    <p:cond delay="0"/>
                                  </p:stCondLst>
                                  <p:childTnLst>
                                    <p:set>
                                      <p:cBhvr>
                                        <p:cTn id="234" dur="1" fill="hold">
                                          <p:stCondLst>
                                            <p:cond delay="0"/>
                                          </p:stCondLst>
                                        </p:cTn>
                                        <p:tgtEl>
                                          <p:spTgt spid="68632">
                                            <p:txEl>
                                              <p:pRg st="0" end="0"/>
                                            </p:txEl>
                                          </p:spTgt>
                                        </p:tgtEl>
                                        <p:attrNameLst>
                                          <p:attrName>style.visibility</p:attrName>
                                        </p:attrNameLst>
                                      </p:cBhvr>
                                      <p:to>
                                        <p:strVal val="visible"/>
                                      </p:to>
                                    </p:set>
                                    <p:animEffect transition="in" filter="wipe(down)">
                                      <p:cBhvr>
                                        <p:cTn id="235" dur="580">
                                          <p:stCondLst>
                                            <p:cond delay="0"/>
                                          </p:stCondLst>
                                        </p:cTn>
                                        <p:tgtEl>
                                          <p:spTgt spid="68632">
                                            <p:txEl>
                                              <p:pRg st="0" end="0"/>
                                            </p:txEl>
                                          </p:spTgt>
                                        </p:tgtEl>
                                      </p:cBhvr>
                                    </p:animEffect>
                                    <p:anim calcmode="lin" valueType="num">
                                      <p:cBhvr>
                                        <p:cTn id="236" dur="1822" tmFilter="0,0; 0.14,0.36; 0.43,0.73; 0.71,0.91; 1.0,1.0">
                                          <p:stCondLst>
                                            <p:cond delay="0"/>
                                          </p:stCondLst>
                                        </p:cTn>
                                        <p:tgtEl>
                                          <p:spTgt spid="68632">
                                            <p:txEl>
                                              <p:pRg st="0" end="0"/>
                                            </p:txEl>
                                          </p:spTgt>
                                        </p:tgtEl>
                                        <p:attrNameLst>
                                          <p:attrName>ppt_x</p:attrName>
                                        </p:attrNameLst>
                                      </p:cBhvr>
                                      <p:tavLst>
                                        <p:tav tm="0">
                                          <p:val>
                                            <p:strVal val="#ppt_x-0.25"/>
                                          </p:val>
                                        </p:tav>
                                        <p:tav tm="100000">
                                          <p:val>
                                            <p:strVal val="#ppt_x"/>
                                          </p:val>
                                        </p:tav>
                                      </p:tavLst>
                                    </p:anim>
                                    <p:anim calcmode="lin" valueType="num">
                                      <p:cBhvr>
                                        <p:cTn id="237" dur="664" tmFilter="0.0,0.0; 0.25,0.07; 0.50,0.2; 0.75,0.467; 1.0,1.0">
                                          <p:stCondLst>
                                            <p:cond delay="0"/>
                                          </p:stCondLst>
                                        </p:cTn>
                                        <p:tgtEl>
                                          <p:spTgt spid="68632">
                                            <p:txEl>
                                              <p:pRg st="0" end="0"/>
                                            </p:txEl>
                                          </p:spTgt>
                                        </p:tgtEl>
                                        <p:attrNameLst>
                                          <p:attrName>ppt_y</p:attrName>
                                        </p:attrNameLst>
                                      </p:cBhvr>
                                      <p:tavLst>
                                        <p:tav tm="0" fmla="#ppt_y-sin(pi*$)/3">
                                          <p:val>
                                            <p:fltVal val="0.5"/>
                                          </p:val>
                                        </p:tav>
                                        <p:tav tm="100000">
                                          <p:val>
                                            <p:fltVal val="1"/>
                                          </p:val>
                                        </p:tav>
                                      </p:tavLst>
                                    </p:anim>
                                    <p:anim calcmode="lin" valueType="num">
                                      <p:cBhvr>
                                        <p:cTn id="238" dur="664" tmFilter="0, 0; 0.125,0.2665; 0.25,0.4; 0.375,0.465; 0.5,0.5;  0.625,0.535; 0.75,0.6; 0.875,0.7335; 1,1">
                                          <p:stCondLst>
                                            <p:cond delay="664"/>
                                          </p:stCondLst>
                                        </p:cTn>
                                        <p:tgtEl>
                                          <p:spTgt spid="68632">
                                            <p:txEl>
                                              <p:pRg st="0" end="0"/>
                                            </p:txEl>
                                          </p:spTgt>
                                        </p:tgtEl>
                                        <p:attrNameLst>
                                          <p:attrName>ppt_y</p:attrName>
                                        </p:attrNameLst>
                                      </p:cBhvr>
                                      <p:tavLst>
                                        <p:tav tm="0" fmla="#ppt_y-sin(pi*$)/9">
                                          <p:val>
                                            <p:fltVal val="0"/>
                                          </p:val>
                                        </p:tav>
                                        <p:tav tm="100000">
                                          <p:val>
                                            <p:fltVal val="1"/>
                                          </p:val>
                                        </p:tav>
                                      </p:tavLst>
                                    </p:anim>
                                    <p:anim calcmode="lin" valueType="num">
                                      <p:cBhvr>
                                        <p:cTn id="239" dur="332" tmFilter="0, 0; 0.125,0.2665; 0.25,0.4; 0.375,0.465; 0.5,0.5;  0.625,0.535; 0.75,0.6; 0.875,0.7335; 1,1">
                                          <p:stCondLst>
                                            <p:cond delay="1324"/>
                                          </p:stCondLst>
                                        </p:cTn>
                                        <p:tgtEl>
                                          <p:spTgt spid="68632">
                                            <p:txEl>
                                              <p:pRg st="0" end="0"/>
                                            </p:txEl>
                                          </p:spTgt>
                                        </p:tgtEl>
                                        <p:attrNameLst>
                                          <p:attrName>ppt_y</p:attrName>
                                        </p:attrNameLst>
                                      </p:cBhvr>
                                      <p:tavLst>
                                        <p:tav tm="0" fmla="#ppt_y-sin(pi*$)/27">
                                          <p:val>
                                            <p:fltVal val="0"/>
                                          </p:val>
                                        </p:tav>
                                        <p:tav tm="100000">
                                          <p:val>
                                            <p:fltVal val="1"/>
                                          </p:val>
                                        </p:tav>
                                      </p:tavLst>
                                    </p:anim>
                                    <p:anim calcmode="lin" valueType="num">
                                      <p:cBhvr>
                                        <p:cTn id="240" dur="164" tmFilter="0, 0; 0.125,0.2665; 0.25,0.4; 0.375,0.465; 0.5,0.5;  0.625,0.535; 0.75,0.6; 0.875,0.7335; 1,1">
                                          <p:stCondLst>
                                            <p:cond delay="1656"/>
                                          </p:stCondLst>
                                        </p:cTn>
                                        <p:tgtEl>
                                          <p:spTgt spid="68632">
                                            <p:txEl>
                                              <p:pRg st="0" end="0"/>
                                            </p:txEl>
                                          </p:spTgt>
                                        </p:tgtEl>
                                        <p:attrNameLst>
                                          <p:attrName>ppt_y</p:attrName>
                                        </p:attrNameLst>
                                      </p:cBhvr>
                                      <p:tavLst>
                                        <p:tav tm="0" fmla="#ppt_y-sin(pi*$)/81">
                                          <p:val>
                                            <p:fltVal val="0"/>
                                          </p:val>
                                        </p:tav>
                                        <p:tav tm="100000">
                                          <p:val>
                                            <p:fltVal val="1"/>
                                          </p:val>
                                        </p:tav>
                                      </p:tavLst>
                                    </p:anim>
                                    <p:animScale>
                                      <p:cBhvr>
                                        <p:cTn id="241" dur="26">
                                          <p:stCondLst>
                                            <p:cond delay="650"/>
                                          </p:stCondLst>
                                        </p:cTn>
                                        <p:tgtEl>
                                          <p:spTgt spid="68632">
                                            <p:txEl>
                                              <p:pRg st="0" end="0"/>
                                            </p:txEl>
                                          </p:spTgt>
                                        </p:tgtEl>
                                      </p:cBhvr>
                                      <p:to x="100000" y="60000"/>
                                    </p:animScale>
                                    <p:animScale>
                                      <p:cBhvr>
                                        <p:cTn id="242" dur="166" decel="50000">
                                          <p:stCondLst>
                                            <p:cond delay="676"/>
                                          </p:stCondLst>
                                        </p:cTn>
                                        <p:tgtEl>
                                          <p:spTgt spid="68632">
                                            <p:txEl>
                                              <p:pRg st="0" end="0"/>
                                            </p:txEl>
                                          </p:spTgt>
                                        </p:tgtEl>
                                      </p:cBhvr>
                                      <p:to x="100000" y="100000"/>
                                    </p:animScale>
                                    <p:animScale>
                                      <p:cBhvr>
                                        <p:cTn id="243" dur="26">
                                          <p:stCondLst>
                                            <p:cond delay="1312"/>
                                          </p:stCondLst>
                                        </p:cTn>
                                        <p:tgtEl>
                                          <p:spTgt spid="68632">
                                            <p:txEl>
                                              <p:pRg st="0" end="0"/>
                                            </p:txEl>
                                          </p:spTgt>
                                        </p:tgtEl>
                                      </p:cBhvr>
                                      <p:to x="100000" y="80000"/>
                                    </p:animScale>
                                    <p:animScale>
                                      <p:cBhvr>
                                        <p:cTn id="244" dur="166" decel="50000">
                                          <p:stCondLst>
                                            <p:cond delay="1338"/>
                                          </p:stCondLst>
                                        </p:cTn>
                                        <p:tgtEl>
                                          <p:spTgt spid="68632">
                                            <p:txEl>
                                              <p:pRg st="0" end="0"/>
                                            </p:txEl>
                                          </p:spTgt>
                                        </p:tgtEl>
                                      </p:cBhvr>
                                      <p:to x="100000" y="100000"/>
                                    </p:animScale>
                                    <p:animScale>
                                      <p:cBhvr>
                                        <p:cTn id="245" dur="26">
                                          <p:stCondLst>
                                            <p:cond delay="1642"/>
                                          </p:stCondLst>
                                        </p:cTn>
                                        <p:tgtEl>
                                          <p:spTgt spid="68632">
                                            <p:txEl>
                                              <p:pRg st="0" end="0"/>
                                            </p:txEl>
                                          </p:spTgt>
                                        </p:tgtEl>
                                      </p:cBhvr>
                                      <p:to x="100000" y="90000"/>
                                    </p:animScale>
                                    <p:animScale>
                                      <p:cBhvr>
                                        <p:cTn id="246" dur="166" decel="50000">
                                          <p:stCondLst>
                                            <p:cond delay="1668"/>
                                          </p:stCondLst>
                                        </p:cTn>
                                        <p:tgtEl>
                                          <p:spTgt spid="68632">
                                            <p:txEl>
                                              <p:pRg st="0" end="0"/>
                                            </p:txEl>
                                          </p:spTgt>
                                        </p:tgtEl>
                                      </p:cBhvr>
                                      <p:to x="100000" y="100000"/>
                                    </p:animScale>
                                    <p:animScale>
                                      <p:cBhvr>
                                        <p:cTn id="247" dur="26">
                                          <p:stCondLst>
                                            <p:cond delay="1808"/>
                                          </p:stCondLst>
                                        </p:cTn>
                                        <p:tgtEl>
                                          <p:spTgt spid="68632">
                                            <p:txEl>
                                              <p:pRg st="0" end="0"/>
                                            </p:txEl>
                                          </p:spTgt>
                                        </p:tgtEl>
                                      </p:cBhvr>
                                      <p:to x="100000" y="95000"/>
                                    </p:animScale>
                                    <p:animScale>
                                      <p:cBhvr>
                                        <p:cTn id="248" dur="166" decel="50000">
                                          <p:stCondLst>
                                            <p:cond delay="1834"/>
                                          </p:stCondLst>
                                        </p:cTn>
                                        <p:tgtEl>
                                          <p:spTgt spid="68632">
                                            <p:txEl>
                                              <p:pRg st="0" end="0"/>
                                            </p:txEl>
                                          </p:spTgt>
                                        </p:tgtEl>
                                      </p:cBhvr>
                                      <p:to x="100000" y="100000"/>
                                    </p:animScale>
                                  </p:childTnLst>
                                </p:cTn>
                              </p:par>
                            </p:childTnLst>
                          </p:cTn>
                        </p:par>
                      </p:childTnLst>
                    </p:cTn>
                  </p:par>
                  <p:par>
                    <p:cTn id="249" fill="hold" nodeType="clickPar">
                      <p:stCondLst>
                        <p:cond delay="indefinite"/>
                      </p:stCondLst>
                      <p:childTnLst>
                        <p:par>
                          <p:cTn id="250" fill="hold" nodeType="withGroup">
                            <p:stCondLst>
                              <p:cond delay="0"/>
                            </p:stCondLst>
                            <p:childTnLst>
                              <p:par>
                                <p:cTn id="251" presetID="26" presetClass="entr" presetSubtype="0" fill="hold" nodeType="clickEffect">
                                  <p:stCondLst>
                                    <p:cond delay="0"/>
                                  </p:stCondLst>
                                  <p:childTnLst>
                                    <p:set>
                                      <p:cBhvr>
                                        <p:cTn id="252" dur="1" fill="hold">
                                          <p:stCondLst>
                                            <p:cond delay="0"/>
                                          </p:stCondLst>
                                        </p:cTn>
                                        <p:tgtEl>
                                          <p:spTgt spid="68633">
                                            <p:txEl>
                                              <p:pRg st="0" end="0"/>
                                            </p:txEl>
                                          </p:spTgt>
                                        </p:tgtEl>
                                        <p:attrNameLst>
                                          <p:attrName>style.visibility</p:attrName>
                                        </p:attrNameLst>
                                      </p:cBhvr>
                                      <p:to>
                                        <p:strVal val="visible"/>
                                      </p:to>
                                    </p:set>
                                    <p:animEffect transition="in" filter="wipe(down)">
                                      <p:cBhvr>
                                        <p:cTn id="253" dur="580">
                                          <p:stCondLst>
                                            <p:cond delay="0"/>
                                          </p:stCondLst>
                                        </p:cTn>
                                        <p:tgtEl>
                                          <p:spTgt spid="68633">
                                            <p:txEl>
                                              <p:pRg st="0" end="0"/>
                                            </p:txEl>
                                          </p:spTgt>
                                        </p:tgtEl>
                                      </p:cBhvr>
                                    </p:animEffect>
                                    <p:anim calcmode="lin" valueType="num">
                                      <p:cBhvr>
                                        <p:cTn id="254" dur="1822" tmFilter="0,0; 0.14,0.36; 0.43,0.73; 0.71,0.91; 1.0,1.0">
                                          <p:stCondLst>
                                            <p:cond delay="0"/>
                                          </p:stCondLst>
                                        </p:cTn>
                                        <p:tgtEl>
                                          <p:spTgt spid="68633">
                                            <p:txEl>
                                              <p:pRg st="0" end="0"/>
                                            </p:txEl>
                                          </p:spTgt>
                                        </p:tgtEl>
                                        <p:attrNameLst>
                                          <p:attrName>ppt_x</p:attrName>
                                        </p:attrNameLst>
                                      </p:cBhvr>
                                      <p:tavLst>
                                        <p:tav tm="0">
                                          <p:val>
                                            <p:strVal val="#ppt_x-0.25"/>
                                          </p:val>
                                        </p:tav>
                                        <p:tav tm="100000">
                                          <p:val>
                                            <p:strVal val="#ppt_x"/>
                                          </p:val>
                                        </p:tav>
                                      </p:tavLst>
                                    </p:anim>
                                    <p:anim calcmode="lin" valueType="num">
                                      <p:cBhvr>
                                        <p:cTn id="255" dur="664" tmFilter="0.0,0.0; 0.25,0.07; 0.50,0.2; 0.75,0.467; 1.0,1.0">
                                          <p:stCondLst>
                                            <p:cond delay="0"/>
                                          </p:stCondLst>
                                        </p:cTn>
                                        <p:tgtEl>
                                          <p:spTgt spid="68633">
                                            <p:txEl>
                                              <p:pRg st="0" end="0"/>
                                            </p:txEl>
                                          </p:spTgt>
                                        </p:tgtEl>
                                        <p:attrNameLst>
                                          <p:attrName>ppt_y</p:attrName>
                                        </p:attrNameLst>
                                      </p:cBhvr>
                                      <p:tavLst>
                                        <p:tav tm="0" fmla="#ppt_y-sin(pi*$)/3">
                                          <p:val>
                                            <p:fltVal val="0.5"/>
                                          </p:val>
                                        </p:tav>
                                        <p:tav tm="100000">
                                          <p:val>
                                            <p:fltVal val="1"/>
                                          </p:val>
                                        </p:tav>
                                      </p:tavLst>
                                    </p:anim>
                                    <p:anim calcmode="lin" valueType="num">
                                      <p:cBhvr>
                                        <p:cTn id="256" dur="664" tmFilter="0, 0; 0.125,0.2665; 0.25,0.4; 0.375,0.465; 0.5,0.5;  0.625,0.535; 0.75,0.6; 0.875,0.7335; 1,1">
                                          <p:stCondLst>
                                            <p:cond delay="664"/>
                                          </p:stCondLst>
                                        </p:cTn>
                                        <p:tgtEl>
                                          <p:spTgt spid="68633">
                                            <p:txEl>
                                              <p:pRg st="0" end="0"/>
                                            </p:txEl>
                                          </p:spTgt>
                                        </p:tgtEl>
                                        <p:attrNameLst>
                                          <p:attrName>ppt_y</p:attrName>
                                        </p:attrNameLst>
                                      </p:cBhvr>
                                      <p:tavLst>
                                        <p:tav tm="0" fmla="#ppt_y-sin(pi*$)/9">
                                          <p:val>
                                            <p:fltVal val="0"/>
                                          </p:val>
                                        </p:tav>
                                        <p:tav tm="100000">
                                          <p:val>
                                            <p:fltVal val="1"/>
                                          </p:val>
                                        </p:tav>
                                      </p:tavLst>
                                    </p:anim>
                                    <p:anim calcmode="lin" valueType="num">
                                      <p:cBhvr>
                                        <p:cTn id="257" dur="332" tmFilter="0, 0; 0.125,0.2665; 0.25,0.4; 0.375,0.465; 0.5,0.5;  0.625,0.535; 0.75,0.6; 0.875,0.7335; 1,1">
                                          <p:stCondLst>
                                            <p:cond delay="1324"/>
                                          </p:stCondLst>
                                        </p:cTn>
                                        <p:tgtEl>
                                          <p:spTgt spid="68633">
                                            <p:txEl>
                                              <p:pRg st="0" end="0"/>
                                            </p:txEl>
                                          </p:spTgt>
                                        </p:tgtEl>
                                        <p:attrNameLst>
                                          <p:attrName>ppt_y</p:attrName>
                                        </p:attrNameLst>
                                      </p:cBhvr>
                                      <p:tavLst>
                                        <p:tav tm="0" fmla="#ppt_y-sin(pi*$)/27">
                                          <p:val>
                                            <p:fltVal val="0"/>
                                          </p:val>
                                        </p:tav>
                                        <p:tav tm="100000">
                                          <p:val>
                                            <p:fltVal val="1"/>
                                          </p:val>
                                        </p:tav>
                                      </p:tavLst>
                                    </p:anim>
                                    <p:anim calcmode="lin" valueType="num">
                                      <p:cBhvr>
                                        <p:cTn id="258" dur="164" tmFilter="0, 0; 0.125,0.2665; 0.25,0.4; 0.375,0.465; 0.5,0.5;  0.625,0.535; 0.75,0.6; 0.875,0.7335; 1,1">
                                          <p:stCondLst>
                                            <p:cond delay="1656"/>
                                          </p:stCondLst>
                                        </p:cTn>
                                        <p:tgtEl>
                                          <p:spTgt spid="68633">
                                            <p:txEl>
                                              <p:pRg st="0" end="0"/>
                                            </p:txEl>
                                          </p:spTgt>
                                        </p:tgtEl>
                                        <p:attrNameLst>
                                          <p:attrName>ppt_y</p:attrName>
                                        </p:attrNameLst>
                                      </p:cBhvr>
                                      <p:tavLst>
                                        <p:tav tm="0" fmla="#ppt_y-sin(pi*$)/81">
                                          <p:val>
                                            <p:fltVal val="0"/>
                                          </p:val>
                                        </p:tav>
                                        <p:tav tm="100000">
                                          <p:val>
                                            <p:fltVal val="1"/>
                                          </p:val>
                                        </p:tav>
                                      </p:tavLst>
                                    </p:anim>
                                    <p:animScale>
                                      <p:cBhvr>
                                        <p:cTn id="259" dur="26">
                                          <p:stCondLst>
                                            <p:cond delay="650"/>
                                          </p:stCondLst>
                                        </p:cTn>
                                        <p:tgtEl>
                                          <p:spTgt spid="68633">
                                            <p:txEl>
                                              <p:pRg st="0" end="0"/>
                                            </p:txEl>
                                          </p:spTgt>
                                        </p:tgtEl>
                                      </p:cBhvr>
                                      <p:to x="100000" y="60000"/>
                                    </p:animScale>
                                    <p:animScale>
                                      <p:cBhvr>
                                        <p:cTn id="260" dur="166" decel="50000">
                                          <p:stCondLst>
                                            <p:cond delay="676"/>
                                          </p:stCondLst>
                                        </p:cTn>
                                        <p:tgtEl>
                                          <p:spTgt spid="68633">
                                            <p:txEl>
                                              <p:pRg st="0" end="0"/>
                                            </p:txEl>
                                          </p:spTgt>
                                        </p:tgtEl>
                                      </p:cBhvr>
                                      <p:to x="100000" y="100000"/>
                                    </p:animScale>
                                    <p:animScale>
                                      <p:cBhvr>
                                        <p:cTn id="261" dur="26">
                                          <p:stCondLst>
                                            <p:cond delay="1312"/>
                                          </p:stCondLst>
                                        </p:cTn>
                                        <p:tgtEl>
                                          <p:spTgt spid="68633">
                                            <p:txEl>
                                              <p:pRg st="0" end="0"/>
                                            </p:txEl>
                                          </p:spTgt>
                                        </p:tgtEl>
                                      </p:cBhvr>
                                      <p:to x="100000" y="80000"/>
                                    </p:animScale>
                                    <p:animScale>
                                      <p:cBhvr>
                                        <p:cTn id="262" dur="166" decel="50000">
                                          <p:stCondLst>
                                            <p:cond delay="1338"/>
                                          </p:stCondLst>
                                        </p:cTn>
                                        <p:tgtEl>
                                          <p:spTgt spid="68633">
                                            <p:txEl>
                                              <p:pRg st="0" end="0"/>
                                            </p:txEl>
                                          </p:spTgt>
                                        </p:tgtEl>
                                      </p:cBhvr>
                                      <p:to x="100000" y="100000"/>
                                    </p:animScale>
                                    <p:animScale>
                                      <p:cBhvr>
                                        <p:cTn id="263" dur="26">
                                          <p:stCondLst>
                                            <p:cond delay="1642"/>
                                          </p:stCondLst>
                                        </p:cTn>
                                        <p:tgtEl>
                                          <p:spTgt spid="68633">
                                            <p:txEl>
                                              <p:pRg st="0" end="0"/>
                                            </p:txEl>
                                          </p:spTgt>
                                        </p:tgtEl>
                                      </p:cBhvr>
                                      <p:to x="100000" y="90000"/>
                                    </p:animScale>
                                    <p:animScale>
                                      <p:cBhvr>
                                        <p:cTn id="264" dur="166" decel="50000">
                                          <p:stCondLst>
                                            <p:cond delay="1668"/>
                                          </p:stCondLst>
                                        </p:cTn>
                                        <p:tgtEl>
                                          <p:spTgt spid="68633">
                                            <p:txEl>
                                              <p:pRg st="0" end="0"/>
                                            </p:txEl>
                                          </p:spTgt>
                                        </p:tgtEl>
                                      </p:cBhvr>
                                      <p:to x="100000" y="100000"/>
                                    </p:animScale>
                                    <p:animScale>
                                      <p:cBhvr>
                                        <p:cTn id="265" dur="26">
                                          <p:stCondLst>
                                            <p:cond delay="1808"/>
                                          </p:stCondLst>
                                        </p:cTn>
                                        <p:tgtEl>
                                          <p:spTgt spid="68633">
                                            <p:txEl>
                                              <p:pRg st="0" end="0"/>
                                            </p:txEl>
                                          </p:spTgt>
                                        </p:tgtEl>
                                      </p:cBhvr>
                                      <p:to x="100000" y="95000"/>
                                    </p:animScale>
                                    <p:animScale>
                                      <p:cBhvr>
                                        <p:cTn id="266" dur="166" decel="50000">
                                          <p:stCondLst>
                                            <p:cond delay="1834"/>
                                          </p:stCondLst>
                                        </p:cTn>
                                        <p:tgtEl>
                                          <p:spTgt spid="68633">
                                            <p:txEl>
                                              <p:pRg st="0" end="0"/>
                                            </p:txEl>
                                          </p:spTgt>
                                        </p:tgtEl>
                                      </p:cBhvr>
                                      <p:to x="100000" y="100000"/>
                                    </p:animScale>
                                  </p:childTnLst>
                                </p:cTn>
                              </p:par>
                            </p:childTnLst>
                          </p:cTn>
                        </p:par>
                      </p:childTnLst>
                    </p:cTn>
                  </p:par>
                  <p:par>
                    <p:cTn id="267" fill="hold" nodeType="clickPar">
                      <p:stCondLst>
                        <p:cond delay="indefinite"/>
                      </p:stCondLst>
                      <p:childTnLst>
                        <p:par>
                          <p:cTn id="268" fill="hold" nodeType="withGroup">
                            <p:stCondLst>
                              <p:cond delay="0"/>
                            </p:stCondLst>
                            <p:childTnLst>
                              <p:par>
                                <p:cTn id="269" presetID="38" presetClass="entr" presetSubtype="0" accel="50000" fill="hold" nodeType="clickEffect">
                                  <p:stCondLst>
                                    <p:cond delay="0"/>
                                  </p:stCondLst>
                                  <p:iterate type="lt">
                                    <p:tmPct val="50000"/>
                                  </p:iterate>
                                  <p:childTnLst>
                                    <p:set>
                                      <p:cBhvr>
                                        <p:cTn id="270" dur="1" fill="hold">
                                          <p:stCondLst>
                                            <p:cond delay="0"/>
                                          </p:stCondLst>
                                        </p:cTn>
                                        <p:tgtEl>
                                          <p:spTgt spid="68639">
                                            <p:txEl>
                                              <p:pRg st="0" end="0"/>
                                            </p:txEl>
                                          </p:spTgt>
                                        </p:tgtEl>
                                        <p:attrNameLst>
                                          <p:attrName>style.visibility</p:attrName>
                                        </p:attrNameLst>
                                      </p:cBhvr>
                                      <p:to>
                                        <p:strVal val="visible"/>
                                      </p:to>
                                    </p:set>
                                    <p:set>
                                      <p:cBhvr>
                                        <p:cTn id="271" dur="455" fill="hold">
                                          <p:stCondLst>
                                            <p:cond delay="0"/>
                                          </p:stCondLst>
                                        </p:cTn>
                                        <p:tgtEl>
                                          <p:spTgt spid="68639">
                                            <p:txEl>
                                              <p:pRg st="0" end="0"/>
                                            </p:txEl>
                                          </p:spTgt>
                                        </p:tgtEl>
                                        <p:attrNameLst>
                                          <p:attrName>style.rotation</p:attrName>
                                        </p:attrNameLst>
                                      </p:cBhvr>
                                      <p:to>
                                        <p:strVal val="-45.0"/>
                                      </p:to>
                                    </p:set>
                                    <p:anim calcmode="lin" valueType="num">
                                      <p:cBhvr>
                                        <p:cTn id="272" dur="455" fill="hold">
                                          <p:stCondLst>
                                            <p:cond delay="455"/>
                                          </p:stCondLst>
                                        </p:cTn>
                                        <p:tgtEl>
                                          <p:spTgt spid="68639">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73" dur="455" fill="hold">
                                          <p:stCondLst>
                                            <p:cond delay="0"/>
                                          </p:stCondLst>
                                        </p:cTn>
                                        <p:tgtEl>
                                          <p:spTgt spid="68639">
                                            <p:txEl>
                                              <p:pRg st="0" end="0"/>
                                            </p:txEl>
                                          </p:spTgt>
                                        </p:tgtEl>
                                        <p:attrNameLst>
                                          <p:attrName>ppt_y</p:attrName>
                                        </p:attrNameLst>
                                      </p:cBhvr>
                                      <p:tavLst>
                                        <p:tav tm="0">
                                          <p:val>
                                            <p:strVal val="#ppt_y-1"/>
                                          </p:val>
                                        </p:tav>
                                        <p:tav tm="100000">
                                          <p:val>
                                            <p:strVal val="#ppt_y-(0.354*#ppt_w-0.172*#ppt_h)"/>
                                          </p:val>
                                        </p:tav>
                                      </p:tavLst>
                                    </p:anim>
                                    <p:anim calcmode="lin" valueType="num">
                                      <p:cBhvr>
                                        <p:cTn id="274" dur="156" decel="50000" autoRev="1" fill="hold">
                                          <p:stCondLst>
                                            <p:cond delay="455"/>
                                          </p:stCondLst>
                                        </p:cTn>
                                        <p:tgtEl>
                                          <p:spTgt spid="68639">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75" dur="136" fill="hold">
                                          <p:stCondLst>
                                            <p:cond delay="864"/>
                                          </p:stCondLst>
                                        </p:cTn>
                                        <p:tgtEl>
                                          <p:spTgt spid="68639">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76" fill="hold" nodeType="clickPar">
                      <p:stCondLst>
                        <p:cond delay="indefinite"/>
                      </p:stCondLst>
                      <p:childTnLst>
                        <p:par>
                          <p:cTn id="277" fill="hold" nodeType="withGroup">
                            <p:stCondLst>
                              <p:cond delay="0"/>
                            </p:stCondLst>
                            <p:childTnLst>
                              <p:par>
                                <p:cTn id="278" presetID="38" presetClass="entr" presetSubtype="0" accel="50000" fill="hold" nodeType="clickEffect">
                                  <p:stCondLst>
                                    <p:cond delay="0"/>
                                  </p:stCondLst>
                                  <p:iterate type="lt">
                                    <p:tmPct val="50000"/>
                                  </p:iterate>
                                  <p:childTnLst>
                                    <p:set>
                                      <p:cBhvr>
                                        <p:cTn id="279" dur="1" fill="hold">
                                          <p:stCondLst>
                                            <p:cond delay="0"/>
                                          </p:stCondLst>
                                        </p:cTn>
                                        <p:tgtEl>
                                          <p:spTgt spid="68640">
                                            <p:txEl>
                                              <p:pRg st="0" end="0"/>
                                            </p:txEl>
                                          </p:spTgt>
                                        </p:tgtEl>
                                        <p:attrNameLst>
                                          <p:attrName>style.visibility</p:attrName>
                                        </p:attrNameLst>
                                      </p:cBhvr>
                                      <p:to>
                                        <p:strVal val="visible"/>
                                      </p:to>
                                    </p:set>
                                    <p:set>
                                      <p:cBhvr>
                                        <p:cTn id="280" dur="455" fill="hold">
                                          <p:stCondLst>
                                            <p:cond delay="0"/>
                                          </p:stCondLst>
                                        </p:cTn>
                                        <p:tgtEl>
                                          <p:spTgt spid="68640">
                                            <p:txEl>
                                              <p:pRg st="0" end="0"/>
                                            </p:txEl>
                                          </p:spTgt>
                                        </p:tgtEl>
                                        <p:attrNameLst>
                                          <p:attrName>style.rotation</p:attrName>
                                        </p:attrNameLst>
                                      </p:cBhvr>
                                      <p:to>
                                        <p:strVal val="-45.0"/>
                                      </p:to>
                                    </p:set>
                                    <p:anim calcmode="lin" valueType="num">
                                      <p:cBhvr>
                                        <p:cTn id="281" dur="455" fill="hold">
                                          <p:stCondLst>
                                            <p:cond delay="455"/>
                                          </p:stCondLst>
                                        </p:cTn>
                                        <p:tgtEl>
                                          <p:spTgt spid="68640">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82" dur="455" fill="hold">
                                          <p:stCondLst>
                                            <p:cond delay="0"/>
                                          </p:stCondLst>
                                        </p:cTn>
                                        <p:tgtEl>
                                          <p:spTgt spid="68640">
                                            <p:txEl>
                                              <p:pRg st="0" end="0"/>
                                            </p:txEl>
                                          </p:spTgt>
                                        </p:tgtEl>
                                        <p:attrNameLst>
                                          <p:attrName>ppt_y</p:attrName>
                                        </p:attrNameLst>
                                      </p:cBhvr>
                                      <p:tavLst>
                                        <p:tav tm="0">
                                          <p:val>
                                            <p:strVal val="#ppt_y-1"/>
                                          </p:val>
                                        </p:tav>
                                        <p:tav tm="100000">
                                          <p:val>
                                            <p:strVal val="#ppt_y-(0.354*#ppt_w-0.172*#ppt_h)"/>
                                          </p:val>
                                        </p:tav>
                                      </p:tavLst>
                                    </p:anim>
                                    <p:anim calcmode="lin" valueType="num">
                                      <p:cBhvr>
                                        <p:cTn id="283" dur="156" decel="50000" autoRev="1" fill="hold">
                                          <p:stCondLst>
                                            <p:cond delay="455"/>
                                          </p:stCondLst>
                                        </p:cTn>
                                        <p:tgtEl>
                                          <p:spTgt spid="68640">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84" dur="136" fill="hold">
                                          <p:stCondLst>
                                            <p:cond delay="864"/>
                                          </p:stCondLst>
                                        </p:cTn>
                                        <p:tgtEl>
                                          <p:spTgt spid="68640">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85" fill="hold" nodeType="clickPar">
                      <p:stCondLst>
                        <p:cond delay="indefinite"/>
                      </p:stCondLst>
                      <p:childTnLst>
                        <p:par>
                          <p:cTn id="286" fill="hold" nodeType="withGroup">
                            <p:stCondLst>
                              <p:cond delay="0"/>
                            </p:stCondLst>
                            <p:childTnLst>
                              <p:par>
                                <p:cTn id="287" presetID="38" presetClass="entr" presetSubtype="0" accel="50000" fill="hold" nodeType="clickEffect">
                                  <p:stCondLst>
                                    <p:cond delay="0"/>
                                  </p:stCondLst>
                                  <p:iterate type="lt">
                                    <p:tmPct val="50000"/>
                                  </p:iterate>
                                  <p:childTnLst>
                                    <p:set>
                                      <p:cBhvr>
                                        <p:cTn id="288" dur="1" fill="hold">
                                          <p:stCondLst>
                                            <p:cond delay="0"/>
                                          </p:stCondLst>
                                        </p:cTn>
                                        <p:tgtEl>
                                          <p:spTgt spid="68637">
                                            <p:txEl>
                                              <p:pRg st="0" end="0"/>
                                            </p:txEl>
                                          </p:spTgt>
                                        </p:tgtEl>
                                        <p:attrNameLst>
                                          <p:attrName>style.visibility</p:attrName>
                                        </p:attrNameLst>
                                      </p:cBhvr>
                                      <p:to>
                                        <p:strVal val="visible"/>
                                      </p:to>
                                    </p:set>
                                    <p:set>
                                      <p:cBhvr>
                                        <p:cTn id="289" dur="455" fill="hold">
                                          <p:stCondLst>
                                            <p:cond delay="0"/>
                                          </p:stCondLst>
                                        </p:cTn>
                                        <p:tgtEl>
                                          <p:spTgt spid="68637">
                                            <p:txEl>
                                              <p:pRg st="0" end="0"/>
                                            </p:txEl>
                                          </p:spTgt>
                                        </p:tgtEl>
                                        <p:attrNameLst>
                                          <p:attrName>style.rotation</p:attrName>
                                        </p:attrNameLst>
                                      </p:cBhvr>
                                      <p:to>
                                        <p:strVal val="-45.0"/>
                                      </p:to>
                                    </p:set>
                                    <p:anim calcmode="lin" valueType="num">
                                      <p:cBhvr>
                                        <p:cTn id="290" dur="455" fill="hold">
                                          <p:stCondLst>
                                            <p:cond delay="455"/>
                                          </p:stCondLst>
                                        </p:cTn>
                                        <p:tgtEl>
                                          <p:spTgt spid="6863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91" dur="455" fill="hold">
                                          <p:stCondLst>
                                            <p:cond delay="0"/>
                                          </p:stCondLst>
                                        </p:cTn>
                                        <p:tgtEl>
                                          <p:spTgt spid="68637">
                                            <p:txEl>
                                              <p:pRg st="0" end="0"/>
                                            </p:txEl>
                                          </p:spTgt>
                                        </p:tgtEl>
                                        <p:attrNameLst>
                                          <p:attrName>ppt_y</p:attrName>
                                        </p:attrNameLst>
                                      </p:cBhvr>
                                      <p:tavLst>
                                        <p:tav tm="0">
                                          <p:val>
                                            <p:strVal val="#ppt_y-1"/>
                                          </p:val>
                                        </p:tav>
                                        <p:tav tm="100000">
                                          <p:val>
                                            <p:strVal val="#ppt_y-(0.354*#ppt_w-0.172*#ppt_h)"/>
                                          </p:val>
                                        </p:tav>
                                      </p:tavLst>
                                    </p:anim>
                                    <p:anim calcmode="lin" valueType="num">
                                      <p:cBhvr>
                                        <p:cTn id="292" dur="156" decel="50000" autoRev="1" fill="hold">
                                          <p:stCondLst>
                                            <p:cond delay="455"/>
                                          </p:stCondLst>
                                        </p:cTn>
                                        <p:tgtEl>
                                          <p:spTgt spid="6863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93" dur="136" fill="hold">
                                          <p:stCondLst>
                                            <p:cond delay="864"/>
                                          </p:stCondLst>
                                        </p:cTn>
                                        <p:tgtEl>
                                          <p:spTgt spid="6863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94" fill="hold" nodeType="clickPar">
                      <p:stCondLst>
                        <p:cond delay="indefinite"/>
                      </p:stCondLst>
                      <p:childTnLst>
                        <p:par>
                          <p:cTn id="295" fill="hold" nodeType="withGroup">
                            <p:stCondLst>
                              <p:cond delay="0"/>
                            </p:stCondLst>
                            <p:childTnLst>
                              <p:par>
                                <p:cTn id="296" presetID="38" presetClass="entr" presetSubtype="0" accel="50000" fill="hold" nodeType="clickEffect">
                                  <p:stCondLst>
                                    <p:cond delay="0"/>
                                  </p:stCondLst>
                                  <p:iterate type="lt">
                                    <p:tmPct val="50000"/>
                                  </p:iterate>
                                  <p:childTnLst>
                                    <p:set>
                                      <p:cBhvr>
                                        <p:cTn id="297" dur="1" fill="hold">
                                          <p:stCondLst>
                                            <p:cond delay="0"/>
                                          </p:stCondLst>
                                        </p:cTn>
                                        <p:tgtEl>
                                          <p:spTgt spid="68638">
                                            <p:txEl>
                                              <p:pRg st="0" end="0"/>
                                            </p:txEl>
                                          </p:spTgt>
                                        </p:tgtEl>
                                        <p:attrNameLst>
                                          <p:attrName>style.visibility</p:attrName>
                                        </p:attrNameLst>
                                      </p:cBhvr>
                                      <p:to>
                                        <p:strVal val="visible"/>
                                      </p:to>
                                    </p:set>
                                    <p:set>
                                      <p:cBhvr>
                                        <p:cTn id="298" dur="455" fill="hold">
                                          <p:stCondLst>
                                            <p:cond delay="0"/>
                                          </p:stCondLst>
                                        </p:cTn>
                                        <p:tgtEl>
                                          <p:spTgt spid="68638">
                                            <p:txEl>
                                              <p:pRg st="0" end="0"/>
                                            </p:txEl>
                                          </p:spTgt>
                                        </p:tgtEl>
                                        <p:attrNameLst>
                                          <p:attrName>style.rotation</p:attrName>
                                        </p:attrNameLst>
                                      </p:cBhvr>
                                      <p:to>
                                        <p:strVal val="-45.0"/>
                                      </p:to>
                                    </p:set>
                                    <p:anim calcmode="lin" valueType="num">
                                      <p:cBhvr>
                                        <p:cTn id="299" dur="455" fill="hold">
                                          <p:stCondLst>
                                            <p:cond delay="455"/>
                                          </p:stCondLst>
                                        </p:cTn>
                                        <p:tgtEl>
                                          <p:spTgt spid="68638">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300" dur="455" fill="hold">
                                          <p:stCondLst>
                                            <p:cond delay="0"/>
                                          </p:stCondLst>
                                        </p:cTn>
                                        <p:tgtEl>
                                          <p:spTgt spid="68638">
                                            <p:txEl>
                                              <p:pRg st="0" end="0"/>
                                            </p:txEl>
                                          </p:spTgt>
                                        </p:tgtEl>
                                        <p:attrNameLst>
                                          <p:attrName>ppt_y</p:attrName>
                                        </p:attrNameLst>
                                      </p:cBhvr>
                                      <p:tavLst>
                                        <p:tav tm="0">
                                          <p:val>
                                            <p:strVal val="#ppt_y-1"/>
                                          </p:val>
                                        </p:tav>
                                        <p:tav tm="100000">
                                          <p:val>
                                            <p:strVal val="#ppt_y-(0.354*#ppt_w-0.172*#ppt_h)"/>
                                          </p:val>
                                        </p:tav>
                                      </p:tavLst>
                                    </p:anim>
                                    <p:anim calcmode="lin" valueType="num">
                                      <p:cBhvr>
                                        <p:cTn id="301" dur="156" decel="50000" autoRev="1" fill="hold">
                                          <p:stCondLst>
                                            <p:cond delay="455"/>
                                          </p:stCondLst>
                                        </p:cTn>
                                        <p:tgtEl>
                                          <p:spTgt spid="68638">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02" dur="136" fill="hold">
                                          <p:stCondLst>
                                            <p:cond delay="864"/>
                                          </p:stCondLst>
                                        </p:cTn>
                                        <p:tgtEl>
                                          <p:spTgt spid="68638">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3" fill="hold" nodeType="clickPar">
                      <p:stCondLst>
                        <p:cond delay="indefinite"/>
                      </p:stCondLst>
                      <p:childTnLst>
                        <p:par>
                          <p:cTn id="304" fill="hold" nodeType="withGroup">
                            <p:stCondLst>
                              <p:cond delay="0"/>
                            </p:stCondLst>
                            <p:childTnLst>
                              <p:par>
                                <p:cTn id="305" presetID="49" presetClass="entr" presetSubtype="0" decel="100000" fill="hold" nodeType="clickEffect">
                                  <p:stCondLst>
                                    <p:cond delay="0"/>
                                  </p:stCondLst>
                                  <p:childTnLst>
                                    <p:set>
                                      <p:cBhvr>
                                        <p:cTn id="306" dur="1" fill="hold">
                                          <p:stCondLst>
                                            <p:cond delay="0"/>
                                          </p:stCondLst>
                                        </p:cTn>
                                        <p:tgtEl>
                                          <p:spTgt spid="68643">
                                            <p:txEl>
                                              <p:pRg st="0" end="0"/>
                                            </p:txEl>
                                          </p:spTgt>
                                        </p:tgtEl>
                                        <p:attrNameLst>
                                          <p:attrName>style.visibility</p:attrName>
                                        </p:attrNameLst>
                                      </p:cBhvr>
                                      <p:to>
                                        <p:strVal val="visible"/>
                                      </p:to>
                                    </p:set>
                                    <p:anim calcmode="lin" valueType="num">
                                      <p:cBhvr>
                                        <p:cTn id="307" dur="500" fill="hold"/>
                                        <p:tgtEl>
                                          <p:spTgt spid="68643">
                                            <p:txEl>
                                              <p:pRg st="0" end="0"/>
                                            </p:txEl>
                                          </p:spTgt>
                                        </p:tgtEl>
                                        <p:attrNameLst>
                                          <p:attrName>ppt_w</p:attrName>
                                        </p:attrNameLst>
                                      </p:cBhvr>
                                      <p:tavLst>
                                        <p:tav tm="0">
                                          <p:val>
                                            <p:fltVal val="0"/>
                                          </p:val>
                                        </p:tav>
                                        <p:tav tm="100000">
                                          <p:val>
                                            <p:strVal val="#ppt_w"/>
                                          </p:val>
                                        </p:tav>
                                      </p:tavLst>
                                    </p:anim>
                                    <p:anim calcmode="lin" valueType="num">
                                      <p:cBhvr>
                                        <p:cTn id="308" dur="500" fill="hold"/>
                                        <p:tgtEl>
                                          <p:spTgt spid="68643">
                                            <p:txEl>
                                              <p:pRg st="0" end="0"/>
                                            </p:txEl>
                                          </p:spTgt>
                                        </p:tgtEl>
                                        <p:attrNameLst>
                                          <p:attrName>ppt_h</p:attrName>
                                        </p:attrNameLst>
                                      </p:cBhvr>
                                      <p:tavLst>
                                        <p:tav tm="0">
                                          <p:val>
                                            <p:fltVal val="0"/>
                                          </p:val>
                                        </p:tav>
                                        <p:tav tm="100000">
                                          <p:val>
                                            <p:strVal val="#ppt_h"/>
                                          </p:val>
                                        </p:tav>
                                      </p:tavLst>
                                    </p:anim>
                                    <p:anim calcmode="lin" valueType="num">
                                      <p:cBhvr>
                                        <p:cTn id="309" dur="500" fill="hold"/>
                                        <p:tgtEl>
                                          <p:spTgt spid="68643">
                                            <p:txEl>
                                              <p:pRg st="0" end="0"/>
                                            </p:txEl>
                                          </p:spTgt>
                                        </p:tgtEl>
                                        <p:attrNameLst>
                                          <p:attrName>style.rotation</p:attrName>
                                        </p:attrNameLst>
                                      </p:cBhvr>
                                      <p:tavLst>
                                        <p:tav tm="0">
                                          <p:val>
                                            <p:fltVal val="360"/>
                                          </p:val>
                                        </p:tav>
                                        <p:tav tm="100000">
                                          <p:val>
                                            <p:fltVal val="0"/>
                                          </p:val>
                                        </p:tav>
                                      </p:tavLst>
                                    </p:anim>
                                    <p:animEffect transition="in" filter="fade">
                                      <p:cBhvr>
                                        <p:cTn id="310" dur="500"/>
                                        <p:tgtEl>
                                          <p:spTgt spid="68643">
                                            <p:txEl>
                                              <p:pRg st="0" end="0"/>
                                            </p:txEl>
                                          </p:spTgt>
                                        </p:tgtEl>
                                      </p:cBhvr>
                                    </p:animEffect>
                                  </p:childTnLst>
                                </p:cTn>
                              </p:par>
                            </p:childTnLst>
                          </p:cTn>
                        </p:par>
                      </p:childTnLst>
                    </p:cTn>
                  </p:par>
                  <p:par>
                    <p:cTn id="311" fill="hold" nodeType="clickPar">
                      <p:stCondLst>
                        <p:cond delay="indefinite"/>
                      </p:stCondLst>
                      <p:childTnLst>
                        <p:par>
                          <p:cTn id="312" fill="hold" nodeType="withGroup">
                            <p:stCondLst>
                              <p:cond delay="0"/>
                            </p:stCondLst>
                            <p:childTnLst>
                              <p:par>
                                <p:cTn id="313" presetID="49" presetClass="entr" presetSubtype="0" decel="100000" fill="hold" nodeType="clickEffect">
                                  <p:stCondLst>
                                    <p:cond delay="0"/>
                                  </p:stCondLst>
                                  <p:childTnLst>
                                    <p:set>
                                      <p:cBhvr>
                                        <p:cTn id="314" dur="1" fill="hold">
                                          <p:stCondLst>
                                            <p:cond delay="0"/>
                                          </p:stCondLst>
                                        </p:cTn>
                                        <p:tgtEl>
                                          <p:spTgt spid="68644">
                                            <p:txEl>
                                              <p:pRg st="0" end="0"/>
                                            </p:txEl>
                                          </p:spTgt>
                                        </p:tgtEl>
                                        <p:attrNameLst>
                                          <p:attrName>style.visibility</p:attrName>
                                        </p:attrNameLst>
                                      </p:cBhvr>
                                      <p:to>
                                        <p:strVal val="visible"/>
                                      </p:to>
                                    </p:set>
                                    <p:anim calcmode="lin" valueType="num">
                                      <p:cBhvr>
                                        <p:cTn id="315" dur="500" fill="hold"/>
                                        <p:tgtEl>
                                          <p:spTgt spid="68644">
                                            <p:txEl>
                                              <p:pRg st="0" end="0"/>
                                            </p:txEl>
                                          </p:spTgt>
                                        </p:tgtEl>
                                        <p:attrNameLst>
                                          <p:attrName>ppt_w</p:attrName>
                                        </p:attrNameLst>
                                      </p:cBhvr>
                                      <p:tavLst>
                                        <p:tav tm="0">
                                          <p:val>
                                            <p:fltVal val="0"/>
                                          </p:val>
                                        </p:tav>
                                        <p:tav tm="100000">
                                          <p:val>
                                            <p:strVal val="#ppt_w"/>
                                          </p:val>
                                        </p:tav>
                                      </p:tavLst>
                                    </p:anim>
                                    <p:anim calcmode="lin" valueType="num">
                                      <p:cBhvr>
                                        <p:cTn id="316" dur="500" fill="hold"/>
                                        <p:tgtEl>
                                          <p:spTgt spid="68644">
                                            <p:txEl>
                                              <p:pRg st="0" end="0"/>
                                            </p:txEl>
                                          </p:spTgt>
                                        </p:tgtEl>
                                        <p:attrNameLst>
                                          <p:attrName>ppt_h</p:attrName>
                                        </p:attrNameLst>
                                      </p:cBhvr>
                                      <p:tavLst>
                                        <p:tav tm="0">
                                          <p:val>
                                            <p:fltVal val="0"/>
                                          </p:val>
                                        </p:tav>
                                        <p:tav tm="100000">
                                          <p:val>
                                            <p:strVal val="#ppt_h"/>
                                          </p:val>
                                        </p:tav>
                                      </p:tavLst>
                                    </p:anim>
                                    <p:anim calcmode="lin" valueType="num">
                                      <p:cBhvr>
                                        <p:cTn id="317" dur="500" fill="hold"/>
                                        <p:tgtEl>
                                          <p:spTgt spid="68644">
                                            <p:txEl>
                                              <p:pRg st="0" end="0"/>
                                            </p:txEl>
                                          </p:spTgt>
                                        </p:tgtEl>
                                        <p:attrNameLst>
                                          <p:attrName>style.rotation</p:attrName>
                                        </p:attrNameLst>
                                      </p:cBhvr>
                                      <p:tavLst>
                                        <p:tav tm="0">
                                          <p:val>
                                            <p:fltVal val="360"/>
                                          </p:val>
                                        </p:tav>
                                        <p:tav tm="100000">
                                          <p:val>
                                            <p:fltVal val="0"/>
                                          </p:val>
                                        </p:tav>
                                      </p:tavLst>
                                    </p:anim>
                                    <p:animEffect transition="in" filter="fade">
                                      <p:cBhvr>
                                        <p:cTn id="318" dur="500"/>
                                        <p:tgtEl>
                                          <p:spTgt spid="68644">
                                            <p:txEl>
                                              <p:pRg st="0" end="0"/>
                                            </p:txEl>
                                          </p:spTgt>
                                        </p:tgtEl>
                                      </p:cBhvr>
                                    </p:animEffect>
                                  </p:childTnLst>
                                </p:cTn>
                              </p:par>
                            </p:childTnLst>
                          </p:cTn>
                        </p:par>
                      </p:childTnLst>
                    </p:cTn>
                  </p:par>
                  <p:par>
                    <p:cTn id="319" fill="hold" nodeType="clickPar">
                      <p:stCondLst>
                        <p:cond delay="indefinite"/>
                      </p:stCondLst>
                      <p:childTnLst>
                        <p:par>
                          <p:cTn id="320" fill="hold" nodeType="withGroup">
                            <p:stCondLst>
                              <p:cond delay="0"/>
                            </p:stCondLst>
                            <p:childTnLst>
                              <p:par>
                                <p:cTn id="321" presetID="49" presetClass="entr" presetSubtype="0" decel="100000" fill="hold" nodeType="clickEffect">
                                  <p:stCondLst>
                                    <p:cond delay="0"/>
                                  </p:stCondLst>
                                  <p:childTnLst>
                                    <p:set>
                                      <p:cBhvr>
                                        <p:cTn id="322" dur="1" fill="hold">
                                          <p:stCondLst>
                                            <p:cond delay="0"/>
                                          </p:stCondLst>
                                        </p:cTn>
                                        <p:tgtEl>
                                          <p:spTgt spid="68645">
                                            <p:txEl>
                                              <p:pRg st="0" end="0"/>
                                            </p:txEl>
                                          </p:spTgt>
                                        </p:tgtEl>
                                        <p:attrNameLst>
                                          <p:attrName>style.visibility</p:attrName>
                                        </p:attrNameLst>
                                      </p:cBhvr>
                                      <p:to>
                                        <p:strVal val="visible"/>
                                      </p:to>
                                    </p:set>
                                    <p:anim calcmode="lin" valueType="num">
                                      <p:cBhvr>
                                        <p:cTn id="323" dur="500" fill="hold"/>
                                        <p:tgtEl>
                                          <p:spTgt spid="68645">
                                            <p:txEl>
                                              <p:pRg st="0" end="0"/>
                                            </p:txEl>
                                          </p:spTgt>
                                        </p:tgtEl>
                                        <p:attrNameLst>
                                          <p:attrName>ppt_w</p:attrName>
                                        </p:attrNameLst>
                                      </p:cBhvr>
                                      <p:tavLst>
                                        <p:tav tm="0">
                                          <p:val>
                                            <p:fltVal val="0"/>
                                          </p:val>
                                        </p:tav>
                                        <p:tav tm="100000">
                                          <p:val>
                                            <p:strVal val="#ppt_w"/>
                                          </p:val>
                                        </p:tav>
                                      </p:tavLst>
                                    </p:anim>
                                    <p:anim calcmode="lin" valueType="num">
                                      <p:cBhvr>
                                        <p:cTn id="324" dur="500" fill="hold"/>
                                        <p:tgtEl>
                                          <p:spTgt spid="68645">
                                            <p:txEl>
                                              <p:pRg st="0" end="0"/>
                                            </p:txEl>
                                          </p:spTgt>
                                        </p:tgtEl>
                                        <p:attrNameLst>
                                          <p:attrName>ppt_h</p:attrName>
                                        </p:attrNameLst>
                                      </p:cBhvr>
                                      <p:tavLst>
                                        <p:tav tm="0">
                                          <p:val>
                                            <p:fltVal val="0"/>
                                          </p:val>
                                        </p:tav>
                                        <p:tav tm="100000">
                                          <p:val>
                                            <p:strVal val="#ppt_h"/>
                                          </p:val>
                                        </p:tav>
                                      </p:tavLst>
                                    </p:anim>
                                    <p:anim calcmode="lin" valueType="num">
                                      <p:cBhvr>
                                        <p:cTn id="325" dur="500" fill="hold"/>
                                        <p:tgtEl>
                                          <p:spTgt spid="68645">
                                            <p:txEl>
                                              <p:pRg st="0" end="0"/>
                                            </p:txEl>
                                          </p:spTgt>
                                        </p:tgtEl>
                                        <p:attrNameLst>
                                          <p:attrName>style.rotation</p:attrName>
                                        </p:attrNameLst>
                                      </p:cBhvr>
                                      <p:tavLst>
                                        <p:tav tm="0">
                                          <p:val>
                                            <p:fltVal val="360"/>
                                          </p:val>
                                        </p:tav>
                                        <p:tav tm="100000">
                                          <p:val>
                                            <p:fltVal val="0"/>
                                          </p:val>
                                        </p:tav>
                                      </p:tavLst>
                                    </p:anim>
                                    <p:animEffect transition="in" filter="fade">
                                      <p:cBhvr>
                                        <p:cTn id="326" dur="500"/>
                                        <p:tgtEl>
                                          <p:spTgt spid="68645">
                                            <p:txEl>
                                              <p:pRg st="0" end="0"/>
                                            </p:txEl>
                                          </p:spTgt>
                                        </p:tgtEl>
                                      </p:cBhvr>
                                    </p:animEffect>
                                  </p:childTnLst>
                                </p:cTn>
                              </p:par>
                            </p:childTnLst>
                          </p:cTn>
                        </p:par>
                      </p:childTnLst>
                    </p:cTn>
                  </p:par>
                  <p:par>
                    <p:cTn id="327" fill="hold" nodeType="clickPar">
                      <p:stCondLst>
                        <p:cond delay="indefinite"/>
                      </p:stCondLst>
                      <p:childTnLst>
                        <p:par>
                          <p:cTn id="328" fill="hold" nodeType="withGroup">
                            <p:stCondLst>
                              <p:cond delay="0"/>
                            </p:stCondLst>
                            <p:childTnLst>
                              <p:par>
                                <p:cTn id="329" presetID="49" presetClass="entr" presetSubtype="0" decel="100000" fill="hold" nodeType="clickEffect">
                                  <p:stCondLst>
                                    <p:cond delay="0"/>
                                  </p:stCondLst>
                                  <p:childTnLst>
                                    <p:set>
                                      <p:cBhvr>
                                        <p:cTn id="330" dur="1" fill="hold">
                                          <p:stCondLst>
                                            <p:cond delay="0"/>
                                          </p:stCondLst>
                                        </p:cTn>
                                        <p:tgtEl>
                                          <p:spTgt spid="68646">
                                            <p:txEl>
                                              <p:pRg st="0" end="0"/>
                                            </p:txEl>
                                          </p:spTgt>
                                        </p:tgtEl>
                                        <p:attrNameLst>
                                          <p:attrName>style.visibility</p:attrName>
                                        </p:attrNameLst>
                                      </p:cBhvr>
                                      <p:to>
                                        <p:strVal val="visible"/>
                                      </p:to>
                                    </p:set>
                                    <p:anim calcmode="lin" valueType="num">
                                      <p:cBhvr>
                                        <p:cTn id="331" dur="500" fill="hold"/>
                                        <p:tgtEl>
                                          <p:spTgt spid="68646">
                                            <p:txEl>
                                              <p:pRg st="0" end="0"/>
                                            </p:txEl>
                                          </p:spTgt>
                                        </p:tgtEl>
                                        <p:attrNameLst>
                                          <p:attrName>ppt_w</p:attrName>
                                        </p:attrNameLst>
                                      </p:cBhvr>
                                      <p:tavLst>
                                        <p:tav tm="0">
                                          <p:val>
                                            <p:fltVal val="0"/>
                                          </p:val>
                                        </p:tav>
                                        <p:tav tm="100000">
                                          <p:val>
                                            <p:strVal val="#ppt_w"/>
                                          </p:val>
                                        </p:tav>
                                      </p:tavLst>
                                    </p:anim>
                                    <p:anim calcmode="lin" valueType="num">
                                      <p:cBhvr>
                                        <p:cTn id="332" dur="500" fill="hold"/>
                                        <p:tgtEl>
                                          <p:spTgt spid="68646">
                                            <p:txEl>
                                              <p:pRg st="0" end="0"/>
                                            </p:txEl>
                                          </p:spTgt>
                                        </p:tgtEl>
                                        <p:attrNameLst>
                                          <p:attrName>ppt_h</p:attrName>
                                        </p:attrNameLst>
                                      </p:cBhvr>
                                      <p:tavLst>
                                        <p:tav tm="0">
                                          <p:val>
                                            <p:fltVal val="0"/>
                                          </p:val>
                                        </p:tav>
                                        <p:tav tm="100000">
                                          <p:val>
                                            <p:strVal val="#ppt_h"/>
                                          </p:val>
                                        </p:tav>
                                      </p:tavLst>
                                    </p:anim>
                                    <p:anim calcmode="lin" valueType="num">
                                      <p:cBhvr>
                                        <p:cTn id="333" dur="500" fill="hold"/>
                                        <p:tgtEl>
                                          <p:spTgt spid="68646">
                                            <p:txEl>
                                              <p:pRg st="0" end="0"/>
                                            </p:txEl>
                                          </p:spTgt>
                                        </p:tgtEl>
                                        <p:attrNameLst>
                                          <p:attrName>style.rotation</p:attrName>
                                        </p:attrNameLst>
                                      </p:cBhvr>
                                      <p:tavLst>
                                        <p:tav tm="0">
                                          <p:val>
                                            <p:fltVal val="360"/>
                                          </p:val>
                                        </p:tav>
                                        <p:tav tm="100000">
                                          <p:val>
                                            <p:fltVal val="0"/>
                                          </p:val>
                                        </p:tav>
                                      </p:tavLst>
                                    </p:anim>
                                    <p:animEffect transition="in" filter="fade">
                                      <p:cBhvr>
                                        <p:cTn id="334" dur="500"/>
                                        <p:tgtEl>
                                          <p:spTgt spid="68646">
                                            <p:txEl>
                                              <p:pRg st="0" end="0"/>
                                            </p:txEl>
                                          </p:spTgt>
                                        </p:tgtEl>
                                      </p:cBhvr>
                                    </p:animEffect>
                                  </p:childTnLst>
                                </p:cTn>
                              </p:par>
                            </p:childTnLst>
                          </p:cTn>
                        </p:par>
                      </p:childTnLst>
                    </p:cTn>
                  </p:par>
                  <p:par>
                    <p:cTn id="335" fill="hold" nodeType="clickPar">
                      <p:stCondLst>
                        <p:cond delay="indefinite"/>
                      </p:stCondLst>
                      <p:childTnLst>
                        <p:par>
                          <p:cTn id="336" fill="hold" nodeType="withGroup">
                            <p:stCondLst>
                              <p:cond delay="0"/>
                            </p:stCondLst>
                            <p:childTnLst>
                              <p:par>
                                <p:cTn id="337" presetID="49" presetClass="entr" presetSubtype="0" decel="100000" fill="hold" nodeType="clickEffect">
                                  <p:stCondLst>
                                    <p:cond delay="0"/>
                                  </p:stCondLst>
                                  <p:childTnLst>
                                    <p:set>
                                      <p:cBhvr>
                                        <p:cTn id="338" dur="1" fill="hold">
                                          <p:stCondLst>
                                            <p:cond delay="0"/>
                                          </p:stCondLst>
                                        </p:cTn>
                                        <p:tgtEl>
                                          <p:spTgt spid="68650">
                                            <p:txEl>
                                              <p:pRg st="0" end="0"/>
                                            </p:txEl>
                                          </p:spTgt>
                                        </p:tgtEl>
                                        <p:attrNameLst>
                                          <p:attrName>style.visibility</p:attrName>
                                        </p:attrNameLst>
                                      </p:cBhvr>
                                      <p:to>
                                        <p:strVal val="visible"/>
                                      </p:to>
                                    </p:set>
                                    <p:anim calcmode="lin" valueType="num">
                                      <p:cBhvr>
                                        <p:cTn id="339" dur="500" fill="hold"/>
                                        <p:tgtEl>
                                          <p:spTgt spid="68650">
                                            <p:txEl>
                                              <p:pRg st="0" end="0"/>
                                            </p:txEl>
                                          </p:spTgt>
                                        </p:tgtEl>
                                        <p:attrNameLst>
                                          <p:attrName>ppt_w</p:attrName>
                                        </p:attrNameLst>
                                      </p:cBhvr>
                                      <p:tavLst>
                                        <p:tav tm="0">
                                          <p:val>
                                            <p:fltVal val="0"/>
                                          </p:val>
                                        </p:tav>
                                        <p:tav tm="100000">
                                          <p:val>
                                            <p:strVal val="#ppt_w"/>
                                          </p:val>
                                        </p:tav>
                                      </p:tavLst>
                                    </p:anim>
                                    <p:anim calcmode="lin" valueType="num">
                                      <p:cBhvr>
                                        <p:cTn id="340" dur="500" fill="hold"/>
                                        <p:tgtEl>
                                          <p:spTgt spid="68650">
                                            <p:txEl>
                                              <p:pRg st="0" end="0"/>
                                            </p:txEl>
                                          </p:spTgt>
                                        </p:tgtEl>
                                        <p:attrNameLst>
                                          <p:attrName>ppt_h</p:attrName>
                                        </p:attrNameLst>
                                      </p:cBhvr>
                                      <p:tavLst>
                                        <p:tav tm="0">
                                          <p:val>
                                            <p:fltVal val="0"/>
                                          </p:val>
                                        </p:tav>
                                        <p:tav tm="100000">
                                          <p:val>
                                            <p:strVal val="#ppt_h"/>
                                          </p:val>
                                        </p:tav>
                                      </p:tavLst>
                                    </p:anim>
                                    <p:anim calcmode="lin" valueType="num">
                                      <p:cBhvr>
                                        <p:cTn id="341" dur="500" fill="hold"/>
                                        <p:tgtEl>
                                          <p:spTgt spid="68650">
                                            <p:txEl>
                                              <p:pRg st="0" end="0"/>
                                            </p:txEl>
                                          </p:spTgt>
                                        </p:tgtEl>
                                        <p:attrNameLst>
                                          <p:attrName>style.rotation</p:attrName>
                                        </p:attrNameLst>
                                      </p:cBhvr>
                                      <p:tavLst>
                                        <p:tav tm="0">
                                          <p:val>
                                            <p:fltVal val="360"/>
                                          </p:val>
                                        </p:tav>
                                        <p:tav tm="100000">
                                          <p:val>
                                            <p:fltVal val="0"/>
                                          </p:val>
                                        </p:tav>
                                      </p:tavLst>
                                    </p:anim>
                                    <p:animEffect transition="in" filter="fade">
                                      <p:cBhvr>
                                        <p:cTn id="342" dur="500"/>
                                        <p:tgtEl>
                                          <p:spTgt spid="68650">
                                            <p:txEl>
                                              <p:pRg st="0" end="0"/>
                                            </p:txEl>
                                          </p:spTgt>
                                        </p:tgtEl>
                                      </p:cBhvr>
                                    </p:animEffect>
                                  </p:childTnLst>
                                </p:cTn>
                              </p:par>
                            </p:childTnLst>
                          </p:cTn>
                        </p:par>
                      </p:childTnLst>
                    </p:cTn>
                  </p:par>
                  <p:par>
                    <p:cTn id="343" fill="hold" nodeType="clickPar">
                      <p:stCondLst>
                        <p:cond delay="indefinite"/>
                      </p:stCondLst>
                      <p:childTnLst>
                        <p:par>
                          <p:cTn id="344" fill="hold" nodeType="withGroup">
                            <p:stCondLst>
                              <p:cond delay="0"/>
                            </p:stCondLst>
                            <p:childTnLst>
                              <p:par>
                                <p:cTn id="345" presetID="49" presetClass="entr" presetSubtype="0" decel="100000" fill="hold" nodeType="clickEffect">
                                  <p:stCondLst>
                                    <p:cond delay="0"/>
                                  </p:stCondLst>
                                  <p:childTnLst>
                                    <p:set>
                                      <p:cBhvr>
                                        <p:cTn id="346" dur="1" fill="hold">
                                          <p:stCondLst>
                                            <p:cond delay="0"/>
                                          </p:stCondLst>
                                        </p:cTn>
                                        <p:tgtEl>
                                          <p:spTgt spid="68651">
                                            <p:txEl>
                                              <p:pRg st="0" end="0"/>
                                            </p:txEl>
                                          </p:spTgt>
                                        </p:tgtEl>
                                        <p:attrNameLst>
                                          <p:attrName>style.visibility</p:attrName>
                                        </p:attrNameLst>
                                      </p:cBhvr>
                                      <p:to>
                                        <p:strVal val="visible"/>
                                      </p:to>
                                    </p:set>
                                    <p:anim calcmode="lin" valueType="num">
                                      <p:cBhvr>
                                        <p:cTn id="347" dur="500" fill="hold"/>
                                        <p:tgtEl>
                                          <p:spTgt spid="68651">
                                            <p:txEl>
                                              <p:pRg st="0" end="0"/>
                                            </p:txEl>
                                          </p:spTgt>
                                        </p:tgtEl>
                                        <p:attrNameLst>
                                          <p:attrName>ppt_w</p:attrName>
                                        </p:attrNameLst>
                                      </p:cBhvr>
                                      <p:tavLst>
                                        <p:tav tm="0">
                                          <p:val>
                                            <p:fltVal val="0"/>
                                          </p:val>
                                        </p:tav>
                                        <p:tav tm="100000">
                                          <p:val>
                                            <p:strVal val="#ppt_w"/>
                                          </p:val>
                                        </p:tav>
                                      </p:tavLst>
                                    </p:anim>
                                    <p:anim calcmode="lin" valueType="num">
                                      <p:cBhvr>
                                        <p:cTn id="348" dur="500" fill="hold"/>
                                        <p:tgtEl>
                                          <p:spTgt spid="68651">
                                            <p:txEl>
                                              <p:pRg st="0" end="0"/>
                                            </p:txEl>
                                          </p:spTgt>
                                        </p:tgtEl>
                                        <p:attrNameLst>
                                          <p:attrName>ppt_h</p:attrName>
                                        </p:attrNameLst>
                                      </p:cBhvr>
                                      <p:tavLst>
                                        <p:tav tm="0">
                                          <p:val>
                                            <p:fltVal val="0"/>
                                          </p:val>
                                        </p:tav>
                                        <p:tav tm="100000">
                                          <p:val>
                                            <p:strVal val="#ppt_h"/>
                                          </p:val>
                                        </p:tav>
                                      </p:tavLst>
                                    </p:anim>
                                    <p:anim calcmode="lin" valueType="num">
                                      <p:cBhvr>
                                        <p:cTn id="349" dur="500" fill="hold"/>
                                        <p:tgtEl>
                                          <p:spTgt spid="68651">
                                            <p:txEl>
                                              <p:pRg st="0" end="0"/>
                                            </p:txEl>
                                          </p:spTgt>
                                        </p:tgtEl>
                                        <p:attrNameLst>
                                          <p:attrName>style.rotation</p:attrName>
                                        </p:attrNameLst>
                                      </p:cBhvr>
                                      <p:tavLst>
                                        <p:tav tm="0">
                                          <p:val>
                                            <p:fltVal val="360"/>
                                          </p:val>
                                        </p:tav>
                                        <p:tav tm="100000">
                                          <p:val>
                                            <p:fltVal val="0"/>
                                          </p:val>
                                        </p:tav>
                                      </p:tavLst>
                                    </p:anim>
                                    <p:animEffect transition="in" filter="fade">
                                      <p:cBhvr>
                                        <p:cTn id="350" dur="500"/>
                                        <p:tgtEl>
                                          <p:spTgt spid="68651">
                                            <p:txEl>
                                              <p:pRg st="0" end="0"/>
                                            </p:txEl>
                                          </p:spTgt>
                                        </p:tgtEl>
                                      </p:cBhvr>
                                    </p:animEffect>
                                  </p:childTnLst>
                                </p:cTn>
                              </p:par>
                            </p:childTnLst>
                          </p:cTn>
                        </p:par>
                      </p:childTnLst>
                    </p:cTn>
                  </p:par>
                  <p:par>
                    <p:cTn id="351" fill="hold" nodeType="clickPar">
                      <p:stCondLst>
                        <p:cond delay="indefinite"/>
                      </p:stCondLst>
                      <p:childTnLst>
                        <p:par>
                          <p:cTn id="352" fill="hold" nodeType="withGroup">
                            <p:stCondLst>
                              <p:cond delay="0"/>
                            </p:stCondLst>
                            <p:childTnLst>
                              <p:par>
                                <p:cTn id="353" presetID="18" presetClass="entr" presetSubtype="12" fill="hold" nodeType="clickEffect">
                                  <p:stCondLst>
                                    <p:cond delay="0"/>
                                  </p:stCondLst>
                                  <p:childTnLst>
                                    <p:set>
                                      <p:cBhvr>
                                        <p:cTn id="354" dur="1" fill="hold">
                                          <p:stCondLst>
                                            <p:cond delay="0"/>
                                          </p:stCondLst>
                                        </p:cTn>
                                        <p:tgtEl>
                                          <p:spTgt spid="68652">
                                            <p:txEl>
                                              <p:pRg st="0" end="0"/>
                                            </p:txEl>
                                          </p:spTgt>
                                        </p:tgtEl>
                                        <p:attrNameLst>
                                          <p:attrName>style.visibility</p:attrName>
                                        </p:attrNameLst>
                                      </p:cBhvr>
                                      <p:to>
                                        <p:strVal val="visible"/>
                                      </p:to>
                                    </p:set>
                                    <p:animEffect transition="in" filter="strips(downLeft)">
                                      <p:cBhvr>
                                        <p:cTn id="355" dur="500"/>
                                        <p:tgtEl>
                                          <p:spTgt spid="68652">
                                            <p:txEl>
                                              <p:pRg st="0" end="0"/>
                                            </p:txEl>
                                          </p:spTgt>
                                        </p:tgtEl>
                                      </p:cBhvr>
                                    </p:animEffect>
                                  </p:childTnLst>
                                </p:cTn>
                              </p:par>
                            </p:childTnLst>
                          </p:cTn>
                        </p:par>
                      </p:childTnLst>
                    </p:cTn>
                  </p:par>
                  <p:par>
                    <p:cTn id="356" fill="hold" nodeType="clickPar">
                      <p:stCondLst>
                        <p:cond delay="indefinite"/>
                      </p:stCondLst>
                      <p:childTnLst>
                        <p:par>
                          <p:cTn id="357" fill="hold" nodeType="withGroup">
                            <p:stCondLst>
                              <p:cond delay="0"/>
                            </p:stCondLst>
                            <p:childTnLst>
                              <p:par>
                                <p:cTn id="358" presetID="49" presetClass="entr" presetSubtype="0" decel="100000" fill="hold" nodeType="clickEffect">
                                  <p:stCondLst>
                                    <p:cond delay="0"/>
                                  </p:stCondLst>
                                  <p:childTnLst>
                                    <p:set>
                                      <p:cBhvr>
                                        <p:cTn id="359" dur="1" fill="hold">
                                          <p:stCondLst>
                                            <p:cond delay="0"/>
                                          </p:stCondLst>
                                        </p:cTn>
                                        <p:tgtEl>
                                          <p:spTgt spid="68649">
                                            <p:txEl>
                                              <p:pRg st="0" end="0"/>
                                            </p:txEl>
                                          </p:spTgt>
                                        </p:tgtEl>
                                        <p:attrNameLst>
                                          <p:attrName>style.visibility</p:attrName>
                                        </p:attrNameLst>
                                      </p:cBhvr>
                                      <p:to>
                                        <p:strVal val="visible"/>
                                      </p:to>
                                    </p:set>
                                    <p:anim calcmode="lin" valueType="num">
                                      <p:cBhvr>
                                        <p:cTn id="360" dur="500" fill="hold"/>
                                        <p:tgtEl>
                                          <p:spTgt spid="68649">
                                            <p:txEl>
                                              <p:pRg st="0" end="0"/>
                                            </p:txEl>
                                          </p:spTgt>
                                        </p:tgtEl>
                                        <p:attrNameLst>
                                          <p:attrName>ppt_w</p:attrName>
                                        </p:attrNameLst>
                                      </p:cBhvr>
                                      <p:tavLst>
                                        <p:tav tm="0">
                                          <p:val>
                                            <p:fltVal val="0"/>
                                          </p:val>
                                        </p:tav>
                                        <p:tav tm="100000">
                                          <p:val>
                                            <p:strVal val="#ppt_w"/>
                                          </p:val>
                                        </p:tav>
                                      </p:tavLst>
                                    </p:anim>
                                    <p:anim calcmode="lin" valueType="num">
                                      <p:cBhvr>
                                        <p:cTn id="361" dur="500" fill="hold"/>
                                        <p:tgtEl>
                                          <p:spTgt spid="68649">
                                            <p:txEl>
                                              <p:pRg st="0" end="0"/>
                                            </p:txEl>
                                          </p:spTgt>
                                        </p:tgtEl>
                                        <p:attrNameLst>
                                          <p:attrName>ppt_h</p:attrName>
                                        </p:attrNameLst>
                                      </p:cBhvr>
                                      <p:tavLst>
                                        <p:tav tm="0">
                                          <p:val>
                                            <p:fltVal val="0"/>
                                          </p:val>
                                        </p:tav>
                                        <p:tav tm="100000">
                                          <p:val>
                                            <p:strVal val="#ppt_h"/>
                                          </p:val>
                                        </p:tav>
                                      </p:tavLst>
                                    </p:anim>
                                    <p:anim calcmode="lin" valueType="num">
                                      <p:cBhvr>
                                        <p:cTn id="362" dur="500" fill="hold"/>
                                        <p:tgtEl>
                                          <p:spTgt spid="68649">
                                            <p:txEl>
                                              <p:pRg st="0" end="0"/>
                                            </p:txEl>
                                          </p:spTgt>
                                        </p:tgtEl>
                                        <p:attrNameLst>
                                          <p:attrName>style.rotation</p:attrName>
                                        </p:attrNameLst>
                                      </p:cBhvr>
                                      <p:tavLst>
                                        <p:tav tm="0">
                                          <p:val>
                                            <p:fltVal val="360"/>
                                          </p:val>
                                        </p:tav>
                                        <p:tav tm="100000">
                                          <p:val>
                                            <p:fltVal val="0"/>
                                          </p:val>
                                        </p:tav>
                                      </p:tavLst>
                                    </p:anim>
                                    <p:animEffect transition="in" filter="fade">
                                      <p:cBhvr>
                                        <p:cTn id="363" dur="500"/>
                                        <p:tgtEl>
                                          <p:spTgt spid="68649">
                                            <p:txEl>
                                              <p:pRg st="0" end="0"/>
                                            </p:txEl>
                                          </p:spTgt>
                                        </p:tgtEl>
                                      </p:cBhvr>
                                    </p:animEffect>
                                  </p:childTnLst>
                                </p:cTn>
                              </p:par>
                            </p:childTnLst>
                          </p:cTn>
                        </p:par>
                      </p:childTnLst>
                    </p:cTn>
                  </p:par>
                  <p:par>
                    <p:cTn id="364" fill="hold" nodeType="clickPar">
                      <p:stCondLst>
                        <p:cond delay="indefinite"/>
                      </p:stCondLst>
                      <p:childTnLst>
                        <p:par>
                          <p:cTn id="365" fill="hold" nodeType="withGroup">
                            <p:stCondLst>
                              <p:cond delay="0"/>
                            </p:stCondLst>
                            <p:childTnLst>
                              <p:par>
                                <p:cTn id="366" presetID="20" presetClass="entr" presetSubtype="0" fill="hold" nodeType="clickEffect">
                                  <p:stCondLst>
                                    <p:cond delay="0"/>
                                  </p:stCondLst>
                                  <p:childTnLst>
                                    <p:set>
                                      <p:cBhvr>
                                        <p:cTn id="367" dur="1" fill="hold">
                                          <p:stCondLst>
                                            <p:cond delay="0"/>
                                          </p:stCondLst>
                                        </p:cTn>
                                        <p:tgtEl>
                                          <p:spTgt spid="68656">
                                            <p:txEl>
                                              <p:pRg st="0" end="0"/>
                                            </p:txEl>
                                          </p:spTgt>
                                        </p:tgtEl>
                                        <p:attrNameLst>
                                          <p:attrName>style.visibility</p:attrName>
                                        </p:attrNameLst>
                                      </p:cBhvr>
                                      <p:to>
                                        <p:strVal val="visible"/>
                                      </p:to>
                                    </p:set>
                                    <p:animEffect transition="in" filter="wedge">
                                      <p:cBhvr>
                                        <p:cTn id="368" dur="2000"/>
                                        <p:tgtEl>
                                          <p:spTgt spid="68656">
                                            <p:txEl>
                                              <p:pRg st="0" end="0"/>
                                            </p:txEl>
                                          </p:spTgt>
                                        </p:tgtEl>
                                      </p:cBhvr>
                                    </p:animEffect>
                                  </p:childTnLst>
                                </p:cTn>
                              </p:par>
                            </p:childTnLst>
                          </p:cTn>
                        </p:par>
                      </p:childTnLst>
                    </p:cTn>
                  </p:par>
                  <p:par>
                    <p:cTn id="369" fill="hold" nodeType="clickPar">
                      <p:stCondLst>
                        <p:cond delay="indefinite"/>
                      </p:stCondLst>
                      <p:childTnLst>
                        <p:par>
                          <p:cTn id="370" fill="hold" nodeType="withGroup">
                            <p:stCondLst>
                              <p:cond delay="0"/>
                            </p:stCondLst>
                            <p:childTnLst>
                              <p:par>
                                <p:cTn id="371" presetID="20" presetClass="entr" presetSubtype="0" fill="hold" nodeType="clickEffect">
                                  <p:stCondLst>
                                    <p:cond delay="0"/>
                                  </p:stCondLst>
                                  <p:childTnLst>
                                    <p:set>
                                      <p:cBhvr>
                                        <p:cTn id="372" dur="1" fill="hold">
                                          <p:stCondLst>
                                            <p:cond delay="0"/>
                                          </p:stCondLst>
                                        </p:cTn>
                                        <p:tgtEl>
                                          <p:spTgt spid="68655">
                                            <p:txEl>
                                              <p:pRg st="0" end="0"/>
                                            </p:txEl>
                                          </p:spTgt>
                                        </p:tgtEl>
                                        <p:attrNameLst>
                                          <p:attrName>style.visibility</p:attrName>
                                        </p:attrNameLst>
                                      </p:cBhvr>
                                      <p:to>
                                        <p:strVal val="visible"/>
                                      </p:to>
                                    </p:set>
                                    <p:animEffect transition="in" filter="wedge">
                                      <p:cBhvr>
                                        <p:cTn id="373" dur="2000"/>
                                        <p:tgtEl>
                                          <p:spTgt spid="68655">
                                            <p:txEl>
                                              <p:pRg st="0" end="0"/>
                                            </p:txEl>
                                          </p:spTgt>
                                        </p:tgtEl>
                                      </p:cBhvr>
                                    </p:animEffect>
                                  </p:childTnLst>
                                </p:cTn>
                              </p:par>
                            </p:childTnLst>
                          </p:cTn>
                        </p:par>
                      </p:childTnLst>
                    </p:cTn>
                  </p:par>
                  <p:par>
                    <p:cTn id="374" fill="hold" nodeType="clickPar">
                      <p:stCondLst>
                        <p:cond delay="indefinite"/>
                      </p:stCondLst>
                      <p:childTnLst>
                        <p:par>
                          <p:cTn id="375" fill="hold" nodeType="withGroup">
                            <p:stCondLst>
                              <p:cond delay="0"/>
                            </p:stCondLst>
                            <p:childTnLst>
                              <p:par>
                                <p:cTn id="376" presetID="20" presetClass="entr" presetSubtype="0" fill="hold" nodeType="clickEffect">
                                  <p:stCondLst>
                                    <p:cond delay="0"/>
                                  </p:stCondLst>
                                  <p:childTnLst>
                                    <p:set>
                                      <p:cBhvr>
                                        <p:cTn id="377" dur="1" fill="hold">
                                          <p:stCondLst>
                                            <p:cond delay="0"/>
                                          </p:stCondLst>
                                        </p:cTn>
                                        <p:tgtEl>
                                          <p:spTgt spid="68657">
                                            <p:txEl>
                                              <p:pRg st="0" end="0"/>
                                            </p:txEl>
                                          </p:spTgt>
                                        </p:tgtEl>
                                        <p:attrNameLst>
                                          <p:attrName>style.visibility</p:attrName>
                                        </p:attrNameLst>
                                      </p:cBhvr>
                                      <p:to>
                                        <p:strVal val="visible"/>
                                      </p:to>
                                    </p:set>
                                    <p:animEffect transition="in" filter="wedge">
                                      <p:cBhvr>
                                        <p:cTn id="378" dur="2000"/>
                                        <p:tgtEl>
                                          <p:spTgt spid="68657">
                                            <p:txEl>
                                              <p:pRg st="0" end="0"/>
                                            </p:txEl>
                                          </p:spTgt>
                                        </p:tgtEl>
                                      </p:cBhvr>
                                    </p:animEffect>
                                  </p:childTnLst>
                                </p:cTn>
                              </p:par>
                            </p:childTnLst>
                          </p:cTn>
                        </p:par>
                      </p:childTnLst>
                    </p:cTn>
                  </p:par>
                  <p:par>
                    <p:cTn id="379" fill="hold" nodeType="clickPar">
                      <p:stCondLst>
                        <p:cond delay="indefinite"/>
                      </p:stCondLst>
                      <p:childTnLst>
                        <p:par>
                          <p:cTn id="380" fill="hold" nodeType="withGroup">
                            <p:stCondLst>
                              <p:cond delay="0"/>
                            </p:stCondLst>
                            <p:childTnLst>
                              <p:par>
                                <p:cTn id="381" presetID="20" presetClass="entr" presetSubtype="0" fill="hold" nodeType="clickEffect">
                                  <p:stCondLst>
                                    <p:cond delay="0"/>
                                  </p:stCondLst>
                                  <p:childTnLst>
                                    <p:set>
                                      <p:cBhvr>
                                        <p:cTn id="382" dur="1" fill="hold">
                                          <p:stCondLst>
                                            <p:cond delay="0"/>
                                          </p:stCondLst>
                                        </p:cTn>
                                        <p:tgtEl>
                                          <p:spTgt spid="68654">
                                            <p:txEl>
                                              <p:pRg st="0" end="0"/>
                                            </p:txEl>
                                          </p:spTgt>
                                        </p:tgtEl>
                                        <p:attrNameLst>
                                          <p:attrName>style.visibility</p:attrName>
                                        </p:attrNameLst>
                                      </p:cBhvr>
                                      <p:to>
                                        <p:strVal val="visible"/>
                                      </p:to>
                                    </p:set>
                                    <p:animEffect transition="in" filter="wedge">
                                      <p:cBhvr>
                                        <p:cTn id="383" dur="2000"/>
                                        <p:tgtEl>
                                          <p:spTgt spid="686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84" fill="hold" display="0">
                  <p:stCondLst>
                    <p:cond delay="indefinite"/>
                  </p:stCondLst>
                  <p:endCondLst>
                    <p:cond evt="onNext" delay="0">
                      <p:tgtEl>
                        <p:sldTgt/>
                      </p:tgtEl>
                    </p:cond>
                    <p:cond evt="onPrev" delay="0">
                      <p:tgtEl>
                        <p:sldTgt/>
                      </p:tgtEl>
                    </p:cond>
                    <p:cond evt="onStopAudio" delay="0">
                      <p:tgtEl>
                        <p:sldTgt/>
                      </p:tgtEl>
                    </p:cond>
                  </p:endCondLst>
                </p:cTn>
                <p:tgtEl>
                  <p:spTgt spid="68659"/>
                </p:tgtEl>
              </p:cMediaNode>
            </p:audio>
            <p:audio>
              <p:cMediaNode showWhenStopped="0">
                <p:cTn id="385" fill="hold" display="0">
                  <p:stCondLst>
                    <p:cond delay="indefinite"/>
                  </p:stCondLst>
                  <p:endCondLst>
                    <p:cond evt="onPrev" delay="0">
                      <p:tgtEl>
                        <p:sldTgt/>
                      </p:tgtEl>
                    </p:cond>
                    <p:cond evt="onStopAudio" delay="0">
                      <p:tgtEl>
                        <p:sldTgt/>
                      </p:tgtEl>
                    </p:cond>
                  </p:endCondLst>
                </p:cTn>
                <p:tgtEl>
                  <p:spTgt spid="68664"/>
                </p:tgtEl>
              </p:cMediaNode>
            </p:audio>
            <p:audio>
              <p:cMediaNode showWhenStopped="0">
                <p:cTn id="386" fill="hold" display="0">
                  <p:stCondLst>
                    <p:cond delay="indefinite"/>
                  </p:stCondLst>
                  <p:endCondLst>
                    <p:cond evt="onNext" delay="0">
                      <p:tgtEl>
                        <p:sldTgt/>
                      </p:tgtEl>
                    </p:cond>
                    <p:cond evt="onPrev" delay="0">
                      <p:tgtEl>
                        <p:sldTgt/>
                      </p:tgtEl>
                    </p:cond>
                    <p:cond evt="onStopAudio" delay="0">
                      <p:tgtEl>
                        <p:sldTgt/>
                      </p:tgtEl>
                    </p:cond>
                  </p:endCondLst>
                </p:cTn>
                <p:tgtEl>
                  <p:spTgt spid="68665"/>
                </p:tgtEl>
              </p:cMediaNode>
            </p:audio>
            <p:audio>
              <p:cMediaNode showWhenStopped="0">
                <p:cTn id="387" fill="hold" display="0">
                  <p:stCondLst>
                    <p:cond delay="indefinite"/>
                  </p:stCondLst>
                  <p:endCondLst>
                    <p:cond evt="onNext" delay="0">
                      <p:tgtEl>
                        <p:sldTgt/>
                      </p:tgtEl>
                    </p:cond>
                    <p:cond evt="onPrev" delay="0">
                      <p:tgtEl>
                        <p:sldTgt/>
                      </p:tgtEl>
                    </p:cond>
                    <p:cond evt="onStopAudio" delay="0">
                      <p:tgtEl>
                        <p:sldTgt/>
                      </p:tgtEl>
                    </p:cond>
                  </p:endCondLst>
                </p:cTn>
                <p:tgtEl>
                  <p:spTgt spid="68666"/>
                </p:tgtEl>
              </p:cMediaNode>
            </p:audio>
            <p:audio>
              <p:cMediaNode showWhenStopped="0">
                <p:cTn id="388" fill="hold" display="0">
                  <p:stCondLst>
                    <p:cond delay="indefinite"/>
                  </p:stCondLst>
                  <p:endCondLst>
                    <p:cond evt="onNext" delay="0">
                      <p:tgtEl>
                        <p:sldTgt/>
                      </p:tgtEl>
                    </p:cond>
                    <p:cond evt="onPrev" delay="0">
                      <p:tgtEl>
                        <p:sldTgt/>
                      </p:tgtEl>
                    </p:cond>
                    <p:cond evt="onStopAudio" delay="0">
                      <p:tgtEl>
                        <p:sldTgt/>
                      </p:tgtEl>
                    </p:cond>
                  </p:endCondLst>
                </p:cTn>
                <p:tgtEl>
                  <p:spTgt spid="68667"/>
                </p:tgtEl>
              </p:cMediaNode>
            </p:audio>
            <p:audio>
              <p:cMediaNode showWhenStopped="0">
                <p:cTn id="389" fill="hold" display="0">
                  <p:stCondLst>
                    <p:cond delay="indefinite"/>
                  </p:stCondLst>
                  <p:endCondLst>
                    <p:cond evt="onNext" delay="0">
                      <p:tgtEl>
                        <p:sldTgt/>
                      </p:tgtEl>
                    </p:cond>
                    <p:cond evt="onPrev" delay="0">
                      <p:tgtEl>
                        <p:sldTgt/>
                      </p:tgtEl>
                    </p:cond>
                    <p:cond evt="onStopAudio" delay="0">
                      <p:tgtEl>
                        <p:sldTgt/>
                      </p:tgtEl>
                    </p:cond>
                  </p:endCondLst>
                </p:cTn>
                <p:tgtEl>
                  <p:spTgt spid="6866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5" name="Picture 5" descr="bangladesh_mon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209800"/>
            <a:ext cx="3352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7" name="Picture 7" descr="chan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648200"/>
            <a:ext cx="2895600"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9" name="Picture 9" descr="monkssarnat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685800"/>
            <a:ext cx="3810000" cy="356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 Box 10"/>
          <p:cNvSpPr txBox="1">
            <a:spLocks noChangeArrowheads="1"/>
          </p:cNvSpPr>
          <p:nvPr/>
        </p:nvSpPr>
        <p:spPr bwMode="auto">
          <a:xfrm>
            <a:off x="1066800" y="533400"/>
            <a:ext cx="3352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a:t>Goal of Buddhist Monks = Bring everyone to enlightenment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66565"/>
                                        </p:tgtEl>
                                        <p:attrNameLst>
                                          <p:attrName>style.visibility</p:attrName>
                                        </p:attrNameLst>
                                      </p:cBhvr>
                                      <p:to>
                                        <p:strVal val="visible"/>
                                      </p:to>
                                    </p:set>
                                    <p:animEffect transition="in" filter="wipe(down)">
                                      <p:cBhvr>
                                        <p:cTn id="7" dur="580">
                                          <p:stCondLst>
                                            <p:cond delay="0"/>
                                          </p:stCondLst>
                                        </p:cTn>
                                        <p:tgtEl>
                                          <p:spTgt spid="66565"/>
                                        </p:tgtEl>
                                      </p:cBhvr>
                                    </p:animEffect>
                                    <p:anim calcmode="lin" valueType="num">
                                      <p:cBhvr>
                                        <p:cTn id="8" dur="1822" tmFilter="0,0; 0.14,0.36; 0.43,0.73; 0.71,0.91; 1.0,1.0">
                                          <p:stCondLst>
                                            <p:cond delay="0"/>
                                          </p:stCondLst>
                                        </p:cTn>
                                        <p:tgtEl>
                                          <p:spTgt spid="6656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656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656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656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6565"/>
                                        </p:tgtEl>
                                        <p:attrNameLst>
                                          <p:attrName>ppt_y</p:attrName>
                                        </p:attrNameLst>
                                      </p:cBhvr>
                                      <p:tavLst>
                                        <p:tav tm="0" fmla="#ppt_y-sin(pi*$)/81">
                                          <p:val>
                                            <p:fltVal val="0"/>
                                          </p:val>
                                        </p:tav>
                                        <p:tav tm="100000">
                                          <p:val>
                                            <p:fltVal val="1"/>
                                          </p:val>
                                        </p:tav>
                                      </p:tavLst>
                                    </p:anim>
                                    <p:animScale>
                                      <p:cBhvr>
                                        <p:cTn id="13" dur="26">
                                          <p:stCondLst>
                                            <p:cond delay="650"/>
                                          </p:stCondLst>
                                        </p:cTn>
                                        <p:tgtEl>
                                          <p:spTgt spid="66565"/>
                                        </p:tgtEl>
                                      </p:cBhvr>
                                      <p:to x="100000" y="60000"/>
                                    </p:animScale>
                                    <p:animScale>
                                      <p:cBhvr>
                                        <p:cTn id="14" dur="166" decel="50000">
                                          <p:stCondLst>
                                            <p:cond delay="676"/>
                                          </p:stCondLst>
                                        </p:cTn>
                                        <p:tgtEl>
                                          <p:spTgt spid="66565"/>
                                        </p:tgtEl>
                                      </p:cBhvr>
                                      <p:to x="100000" y="100000"/>
                                    </p:animScale>
                                    <p:animScale>
                                      <p:cBhvr>
                                        <p:cTn id="15" dur="26">
                                          <p:stCondLst>
                                            <p:cond delay="1312"/>
                                          </p:stCondLst>
                                        </p:cTn>
                                        <p:tgtEl>
                                          <p:spTgt spid="66565"/>
                                        </p:tgtEl>
                                      </p:cBhvr>
                                      <p:to x="100000" y="80000"/>
                                    </p:animScale>
                                    <p:animScale>
                                      <p:cBhvr>
                                        <p:cTn id="16" dur="166" decel="50000">
                                          <p:stCondLst>
                                            <p:cond delay="1338"/>
                                          </p:stCondLst>
                                        </p:cTn>
                                        <p:tgtEl>
                                          <p:spTgt spid="66565"/>
                                        </p:tgtEl>
                                      </p:cBhvr>
                                      <p:to x="100000" y="100000"/>
                                    </p:animScale>
                                    <p:animScale>
                                      <p:cBhvr>
                                        <p:cTn id="17" dur="26">
                                          <p:stCondLst>
                                            <p:cond delay="1642"/>
                                          </p:stCondLst>
                                        </p:cTn>
                                        <p:tgtEl>
                                          <p:spTgt spid="66565"/>
                                        </p:tgtEl>
                                      </p:cBhvr>
                                      <p:to x="100000" y="90000"/>
                                    </p:animScale>
                                    <p:animScale>
                                      <p:cBhvr>
                                        <p:cTn id="18" dur="166" decel="50000">
                                          <p:stCondLst>
                                            <p:cond delay="1668"/>
                                          </p:stCondLst>
                                        </p:cTn>
                                        <p:tgtEl>
                                          <p:spTgt spid="66565"/>
                                        </p:tgtEl>
                                      </p:cBhvr>
                                      <p:to x="100000" y="100000"/>
                                    </p:animScale>
                                    <p:animScale>
                                      <p:cBhvr>
                                        <p:cTn id="19" dur="26">
                                          <p:stCondLst>
                                            <p:cond delay="1808"/>
                                          </p:stCondLst>
                                        </p:cTn>
                                        <p:tgtEl>
                                          <p:spTgt spid="66565"/>
                                        </p:tgtEl>
                                      </p:cBhvr>
                                      <p:to x="100000" y="95000"/>
                                    </p:animScale>
                                    <p:animScale>
                                      <p:cBhvr>
                                        <p:cTn id="20" dur="166" decel="50000">
                                          <p:stCondLst>
                                            <p:cond delay="1834"/>
                                          </p:stCondLst>
                                        </p:cTn>
                                        <p:tgtEl>
                                          <p:spTgt spid="66565"/>
                                        </p:tgtEl>
                                      </p:cBhvr>
                                      <p:to x="100000" y="100000"/>
                                    </p:animScale>
                                  </p:childTnLst>
                                </p:cTn>
                              </p:par>
                              <p:par>
                                <p:cTn id="21" presetID="45" presetClass="path" presetSubtype="0" accel="50000" decel="50000" fill="hold" nodeType="withEffect">
                                  <p:stCondLst>
                                    <p:cond delay="0"/>
                                  </p:stCondLst>
                                  <p:childTnLst>
                                    <p:animMotion origin="layout" path="M -0.15 0.03815 L -0.13299 0.03815 C -0.125 0.03815 -0.11597 0.01942 -0.10799 0.01688 C -0.10208 0.01688 -0.09097 0.03422 -0.08594 0.03422 C -0.07899 0.03422 -0.07205 0.0289 -0.05903 0.0289 L -0.05 -0.17757 L -0.03993 0.07145 L -0.02795 0.03815 L -0.01806 0.0289 L 0.00608 0.03676 C 0.01701 0.03283 0.02604 0.01549 0.03698 0.00879 C 0.04097 0.00763 0.05 0.00624 0.05608 0.00879 C 0.06198 0.01156 0.06701 0.03006 0.06892 0.03145 C 0.07205 0.03676 0.07899 0.03145 0.08299 0.03422 L 0.08906 0.03815 L 0.1 0.03815 " pathEditMode="relative" rAng="0" ptsTypes="FfffFFFFFffffFFF">
                                      <p:cBhvr>
                                        <p:cTn id="22" dur="2000" fill="hold"/>
                                        <p:tgtEl>
                                          <p:spTgt spid="66565"/>
                                        </p:tgtEl>
                                        <p:attrNameLst>
                                          <p:attrName>ppt_x</p:attrName>
                                          <p:attrName>ppt_y</p:attrName>
                                        </p:attrNameLst>
                                      </p:cBhvr>
                                      <p:rCtr x="12500" y="-9133"/>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nodeType="clickEffect">
                                  <p:stCondLst>
                                    <p:cond delay="0"/>
                                  </p:stCondLst>
                                  <p:childTnLst>
                                    <p:set>
                                      <p:cBhvr>
                                        <p:cTn id="26" dur="1" fill="hold">
                                          <p:stCondLst>
                                            <p:cond delay="0"/>
                                          </p:stCondLst>
                                        </p:cTn>
                                        <p:tgtEl>
                                          <p:spTgt spid="66569"/>
                                        </p:tgtEl>
                                        <p:attrNameLst>
                                          <p:attrName>style.visibility</p:attrName>
                                        </p:attrNameLst>
                                      </p:cBhvr>
                                      <p:to>
                                        <p:strVal val="visible"/>
                                      </p:to>
                                    </p:set>
                                    <p:animEffect transition="in" filter="wipe(down)">
                                      <p:cBhvr>
                                        <p:cTn id="27" dur="580">
                                          <p:stCondLst>
                                            <p:cond delay="0"/>
                                          </p:stCondLst>
                                        </p:cTn>
                                        <p:tgtEl>
                                          <p:spTgt spid="66569"/>
                                        </p:tgtEl>
                                      </p:cBhvr>
                                    </p:animEffect>
                                    <p:anim calcmode="lin" valueType="num">
                                      <p:cBhvr>
                                        <p:cTn id="28" dur="1822" tmFilter="0,0; 0.14,0.36; 0.43,0.73; 0.71,0.91; 1.0,1.0">
                                          <p:stCondLst>
                                            <p:cond delay="0"/>
                                          </p:stCondLst>
                                        </p:cTn>
                                        <p:tgtEl>
                                          <p:spTgt spid="6656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656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656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656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6569"/>
                                        </p:tgtEl>
                                        <p:attrNameLst>
                                          <p:attrName>ppt_y</p:attrName>
                                        </p:attrNameLst>
                                      </p:cBhvr>
                                      <p:tavLst>
                                        <p:tav tm="0" fmla="#ppt_y-sin(pi*$)/81">
                                          <p:val>
                                            <p:fltVal val="0"/>
                                          </p:val>
                                        </p:tav>
                                        <p:tav tm="100000">
                                          <p:val>
                                            <p:fltVal val="1"/>
                                          </p:val>
                                        </p:tav>
                                      </p:tavLst>
                                    </p:anim>
                                    <p:animScale>
                                      <p:cBhvr>
                                        <p:cTn id="33" dur="26">
                                          <p:stCondLst>
                                            <p:cond delay="650"/>
                                          </p:stCondLst>
                                        </p:cTn>
                                        <p:tgtEl>
                                          <p:spTgt spid="66569"/>
                                        </p:tgtEl>
                                      </p:cBhvr>
                                      <p:to x="100000" y="60000"/>
                                    </p:animScale>
                                    <p:animScale>
                                      <p:cBhvr>
                                        <p:cTn id="34" dur="166" decel="50000">
                                          <p:stCondLst>
                                            <p:cond delay="676"/>
                                          </p:stCondLst>
                                        </p:cTn>
                                        <p:tgtEl>
                                          <p:spTgt spid="66569"/>
                                        </p:tgtEl>
                                      </p:cBhvr>
                                      <p:to x="100000" y="100000"/>
                                    </p:animScale>
                                    <p:animScale>
                                      <p:cBhvr>
                                        <p:cTn id="35" dur="26">
                                          <p:stCondLst>
                                            <p:cond delay="1312"/>
                                          </p:stCondLst>
                                        </p:cTn>
                                        <p:tgtEl>
                                          <p:spTgt spid="66569"/>
                                        </p:tgtEl>
                                      </p:cBhvr>
                                      <p:to x="100000" y="80000"/>
                                    </p:animScale>
                                    <p:animScale>
                                      <p:cBhvr>
                                        <p:cTn id="36" dur="166" decel="50000">
                                          <p:stCondLst>
                                            <p:cond delay="1338"/>
                                          </p:stCondLst>
                                        </p:cTn>
                                        <p:tgtEl>
                                          <p:spTgt spid="66569"/>
                                        </p:tgtEl>
                                      </p:cBhvr>
                                      <p:to x="100000" y="100000"/>
                                    </p:animScale>
                                    <p:animScale>
                                      <p:cBhvr>
                                        <p:cTn id="37" dur="26">
                                          <p:stCondLst>
                                            <p:cond delay="1642"/>
                                          </p:stCondLst>
                                        </p:cTn>
                                        <p:tgtEl>
                                          <p:spTgt spid="66569"/>
                                        </p:tgtEl>
                                      </p:cBhvr>
                                      <p:to x="100000" y="90000"/>
                                    </p:animScale>
                                    <p:animScale>
                                      <p:cBhvr>
                                        <p:cTn id="38" dur="166" decel="50000">
                                          <p:stCondLst>
                                            <p:cond delay="1668"/>
                                          </p:stCondLst>
                                        </p:cTn>
                                        <p:tgtEl>
                                          <p:spTgt spid="66569"/>
                                        </p:tgtEl>
                                      </p:cBhvr>
                                      <p:to x="100000" y="100000"/>
                                    </p:animScale>
                                    <p:animScale>
                                      <p:cBhvr>
                                        <p:cTn id="39" dur="26">
                                          <p:stCondLst>
                                            <p:cond delay="1808"/>
                                          </p:stCondLst>
                                        </p:cTn>
                                        <p:tgtEl>
                                          <p:spTgt spid="66569"/>
                                        </p:tgtEl>
                                      </p:cBhvr>
                                      <p:to x="100000" y="95000"/>
                                    </p:animScale>
                                    <p:animScale>
                                      <p:cBhvr>
                                        <p:cTn id="40" dur="166" decel="50000">
                                          <p:stCondLst>
                                            <p:cond delay="1834"/>
                                          </p:stCondLst>
                                        </p:cTn>
                                        <p:tgtEl>
                                          <p:spTgt spid="66569"/>
                                        </p:tgtEl>
                                      </p:cBhvr>
                                      <p:to x="100000" y="100000"/>
                                    </p:animScale>
                                  </p:childTnLst>
                                </p:cTn>
                              </p:par>
                              <p:par>
                                <p:cTn id="41" presetID="55" presetClass="path" presetSubtype="0" accel="50000" decel="50000" fill="hold" nodeType="withEffect">
                                  <p:stCondLst>
                                    <p:cond delay="0"/>
                                  </p:stCondLst>
                                  <p:childTnLst>
                                    <p:animMotion origin="layout" path="M 0.20434 -0.0918 C 0.20834 -0.18105 0.15834 -0.25827 0.09132 -0.26359 C 0.02726 -0.27029 -0.03264 -0.21041 -0.03663 -0.1237 C -0.04166 -0.04394 0.00035 0.03075 0.06042 0.03606 C 0.11528 0.04 0.16736 -0.00925 0.17136 -0.0837 C 0.17535 -0.15168 0.14028 -0.21573 0.08941 -0.22105 C 0.04236 -0.22498 -0.00173 -0.18359 -0.00468 -0.12116 C -0.00764 -0.06521 0.02032 -0.01064 0.06233 -0.00787 C 0.10035 -0.00394 0.13629 -0.03584 0.13941 -0.08648 C 0.14132 -0.1318 0.12032 -0.17573 0.08733 -0.17827 C 0.05834 -0.18105 0.02934 -0.157 0.02726 -0.11839 C 0.02535 -0.08509 0.04028 -0.05318 0.06441 -0.05041 C 0.08438 -0.04787 0.10539 -0.06243 0.10643 -0.08902 C 0.10834 -0.11053 0.10035 -0.13318 0.08542 -0.13573 C 0.07327 -0.13573 0.06129 -0.13041 0.05938 -0.11584 C 0.05834 -0.10636 0.06042 -0.09711 0.06632 -0.09318 C 0.06927 -0.0918 0.07136 -0.0918 0.07431 -0.09318 " pathEditMode="relative" rAng="0" ptsTypes="fffffffffffffffff">
                                      <p:cBhvr>
                                        <p:cTn id="42" dur="2000" fill="hold"/>
                                        <p:tgtEl>
                                          <p:spTgt spid="66569"/>
                                        </p:tgtEl>
                                        <p:attrNameLst>
                                          <p:attrName>ppt_x</p:attrName>
                                          <p:attrName>ppt_y</p:attrName>
                                        </p:attrNameLst>
                                      </p:cBhvr>
                                      <p:rCtr x="-12101" y="-2335"/>
                                    </p:animMotion>
                                  </p:childTnLst>
                                </p:cTn>
                              </p:par>
                            </p:childTnLst>
                          </p:cTn>
                        </p:par>
                      </p:childTnLst>
                    </p:cTn>
                  </p:par>
                  <p:par>
                    <p:cTn id="43" fill="hold" nodeType="clickPar">
                      <p:stCondLst>
                        <p:cond delay="indefinite"/>
                      </p:stCondLst>
                      <p:childTnLst>
                        <p:par>
                          <p:cTn id="44" fill="hold" nodeType="withGroup">
                            <p:stCondLst>
                              <p:cond delay="0"/>
                            </p:stCondLst>
                            <p:childTnLst>
                              <p:par>
                                <p:cTn id="45" presetID="26" presetClass="entr" presetSubtype="0" fill="hold" nodeType="clickEffect">
                                  <p:stCondLst>
                                    <p:cond delay="0"/>
                                  </p:stCondLst>
                                  <p:childTnLst>
                                    <p:set>
                                      <p:cBhvr>
                                        <p:cTn id="46" dur="1" fill="hold">
                                          <p:stCondLst>
                                            <p:cond delay="0"/>
                                          </p:stCondLst>
                                        </p:cTn>
                                        <p:tgtEl>
                                          <p:spTgt spid="66567"/>
                                        </p:tgtEl>
                                        <p:attrNameLst>
                                          <p:attrName>style.visibility</p:attrName>
                                        </p:attrNameLst>
                                      </p:cBhvr>
                                      <p:to>
                                        <p:strVal val="visible"/>
                                      </p:to>
                                    </p:set>
                                    <p:animEffect transition="in" filter="wipe(down)">
                                      <p:cBhvr>
                                        <p:cTn id="47" dur="580">
                                          <p:stCondLst>
                                            <p:cond delay="0"/>
                                          </p:stCondLst>
                                        </p:cTn>
                                        <p:tgtEl>
                                          <p:spTgt spid="66567"/>
                                        </p:tgtEl>
                                      </p:cBhvr>
                                    </p:animEffect>
                                    <p:anim calcmode="lin" valueType="num">
                                      <p:cBhvr>
                                        <p:cTn id="48" dur="1822" tmFilter="0,0; 0.14,0.36; 0.43,0.73; 0.71,0.91; 1.0,1.0">
                                          <p:stCondLst>
                                            <p:cond delay="0"/>
                                          </p:stCondLst>
                                        </p:cTn>
                                        <p:tgtEl>
                                          <p:spTgt spid="66567"/>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6567"/>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6567"/>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6567"/>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6567"/>
                                        </p:tgtEl>
                                        <p:attrNameLst>
                                          <p:attrName>ppt_y</p:attrName>
                                        </p:attrNameLst>
                                      </p:cBhvr>
                                      <p:tavLst>
                                        <p:tav tm="0" fmla="#ppt_y-sin(pi*$)/81">
                                          <p:val>
                                            <p:fltVal val="0"/>
                                          </p:val>
                                        </p:tav>
                                        <p:tav tm="100000">
                                          <p:val>
                                            <p:fltVal val="1"/>
                                          </p:val>
                                        </p:tav>
                                      </p:tavLst>
                                    </p:anim>
                                    <p:animScale>
                                      <p:cBhvr>
                                        <p:cTn id="53" dur="26">
                                          <p:stCondLst>
                                            <p:cond delay="650"/>
                                          </p:stCondLst>
                                        </p:cTn>
                                        <p:tgtEl>
                                          <p:spTgt spid="66567"/>
                                        </p:tgtEl>
                                      </p:cBhvr>
                                      <p:to x="100000" y="60000"/>
                                    </p:animScale>
                                    <p:animScale>
                                      <p:cBhvr>
                                        <p:cTn id="54" dur="166" decel="50000">
                                          <p:stCondLst>
                                            <p:cond delay="676"/>
                                          </p:stCondLst>
                                        </p:cTn>
                                        <p:tgtEl>
                                          <p:spTgt spid="66567"/>
                                        </p:tgtEl>
                                      </p:cBhvr>
                                      <p:to x="100000" y="100000"/>
                                    </p:animScale>
                                    <p:animScale>
                                      <p:cBhvr>
                                        <p:cTn id="55" dur="26">
                                          <p:stCondLst>
                                            <p:cond delay="1312"/>
                                          </p:stCondLst>
                                        </p:cTn>
                                        <p:tgtEl>
                                          <p:spTgt spid="66567"/>
                                        </p:tgtEl>
                                      </p:cBhvr>
                                      <p:to x="100000" y="80000"/>
                                    </p:animScale>
                                    <p:animScale>
                                      <p:cBhvr>
                                        <p:cTn id="56" dur="166" decel="50000">
                                          <p:stCondLst>
                                            <p:cond delay="1338"/>
                                          </p:stCondLst>
                                        </p:cTn>
                                        <p:tgtEl>
                                          <p:spTgt spid="66567"/>
                                        </p:tgtEl>
                                      </p:cBhvr>
                                      <p:to x="100000" y="100000"/>
                                    </p:animScale>
                                    <p:animScale>
                                      <p:cBhvr>
                                        <p:cTn id="57" dur="26">
                                          <p:stCondLst>
                                            <p:cond delay="1642"/>
                                          </p:stCondLst>
                                        </p:cTn>
                                        <p:tgtEl>
                                          <p:spTgt spid="66567"/>
                                        </p:tgtEl>
                                      </p:cBhvr>
                                      <p:to x="100000" y="90000"/>
                                    </p:animScale>
                                    <p:animScale>
                                      <p:cBhvr>
                                        <p:cTn id="58" dur="166" decel="50000">
                                          <p:stCondLst>
                                            <p:cond delay="1668"/>
                                          </p:stCondLst>
                                        </p:cTn>
                                        <p:tgtEl>
                                          <p:spTgt spid="66567"/>
                                        </p:tgtEl>
                                      </p:cBhvr>
                                      <p:to x="100000" y="100000"/>
                                    </p:animScale>
                                    <p:animScale>
                                      <p:cBhvr>
                                        <p:cTn id="59" dur="26">
                                          <p:stCondLst>
                                            <p:cond delay="1808"/>
                                          </p:stCondLst>
                                        </p:cTn>
                                        <p:tgtEl>
                                          <p:spTgt spid="66567"/>
                                        </p:tgtEl>
                                      </p:cBhvr>
                                      <p:to x="100000" y="95000"/>
                                    </p:animScale>
                                    <p:animScale>
                                      <p:cBhvr>
                                        <p:cTn id="60" dur="166" decel="50000">
                                          <p:stCondLst>
                                            <p:cond delay="1834"/>
                                          </p:stCondLst>
                                        </p:cTn>
                                        <p:tgtEl>
                                          <p:spTgt spid="66567"/>
                                        </p:tgtEl>
                                      </p:cBhvr>
                                      <p:to x="100000" y="100000"/>
                                    </p:animScale>
                                  </p:childTnLst>
                                </p:cTn>
                              </p:par>
                              <p:par>
                                <p:cTn id="61" presetID="53" presetClass="path" presetSubtype="0" accel="50000" decel="50000" fill="hold" nodeType="withEffect">
                                  <p:stCondLst>
                                    <p:cond delay="0"/>
                                  </p:stCondLst>
                                  <p:childTnLst>
                                    <p:animMotion origin="layout" path="M 0.06598 -0.30913 C -3.33333E-6 -0.30104 -0.04895 -0.28115 -0.04895 -0.2652 C -0.04895 -0.25063 -0.00104 -0.23977 0.06302 -0.23977 C 0.12691 -0.23977 0.18091 -0.25063 0.18091 -0.2652 C 0.18091 -0.28115 0.125 -0.28508 0.06094 -0.27445 C -0.00208 -0.26242 -0.04895 -0.24254 -0.04895 -0.22797 C -0.04895 -0.21318 -3.33333E-6 -0.20115 0.06302 -0.20115 C 0.12691 -0.20115 0.18091 -0.21318 0.18091 -0.22797 C 0.18091 -0.24254 0.125 -0.24647 0.06198 -0.23583 C -0.00208 -0.2252 -0.04895 -0.20531 -0.04895 -0.19052 C -0.04895 -0.17456 -3.33333E-6 -0.16254 0.06389 -0.16254 C 0.12691 -0.16254 0.18091 -0.17456 0.18091 -0.19052 C 0.18091 -0.20393 0.125 -0.20786 0.06198 -0.19861 C -0.00104 -0.18797 -0.04895 -0.1667 -0.04895 -0.1519 C -0.04895 -0.13734 0.00105 -0.12531 0.06389 -0.12531 C 0.129 -0.12531 0.18091 -0.13734 0.18091 -0.1519 C 0.18091 -0.1667 0.12605 -0.17063 0.06302 -0.16 C -3.33333E-6 -0.14936 -0.04895 -0.12925 -0.04895 -0.11468 C -0.04895 -0.09873 0.00105 -0.08809 0.06493 -0.08809 C 0.129 -0.08809 0.18091 -0.10011 0.18091 -0.11468 C 0.18091 -0.12925 0.12605 -0.13341 0.06302 -0.12277 C -3.33333E-6 -0.1119 -0.04895 -0.09063 -0.04895 -0.07745 C -0.04895 -0.06266 0.00191 -0.05086 0.06493 -0.05086 C 0.129 -0.05086 0.18091 -0.06266 0.18091 -0.07745 C 0.18091 -0.09063 0.12691 -0.09479 0.06302 -0.08531 C -3.33333E-6 -0.07468 -0.04895 -0.05341 -0.04895 -0.03884 C -0.04895 -0.02543 0.00191 -0.01225 0.06598 -0.01225 C 0.13004 -0.01225 0.18091 -0.02404 0.18091 -0.03884 C 0.18091 -0.05341 0.12691 -0.05734 0.06389 -0.0467 C 0.00105 -0.03607 -0.05 -0.01618 -0.04895 -0.00138 C -0.04809 0.01318 0.00191 0.02382 0.06598 0.02382 C 0.13004 0.02382 0.18091 0.0118 0.18091 -0.00277 C 0.18091 -0.01618 0.129 -0.02011 0.06598 -0.00809 " pathEditMode="relative" rAng="0" ptsTypes="fffffffffffffffffffffffffffffffff">
                                      <p:cBhvr>
                                        <p:cTn id="62" dur="2000" fill="hold"/>
                                        <p:tgtEl>
                                          <p:spTgt spid="66567"/>
                                        </p:tgtEl>
                                        <p:attrNameLst>
                                          <p:attrName>ppt_x</p:attrName>
                                          <p:attrName>ppt_y</p:attrName>
                                        </p:attrNameLst>
                                      </p:cBhvr>
                                      <p:rCtr x="-52" y="166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990600" y="381000"/>
            <a:ext cx="8153400" cy="914400"/>
          </a:xfrm>
        </p:spPr>
        <p:txBody>
          <a:bodyPr/>
          <a:lstStyle/>
          <a:p>
            <a:r>
              <a:rPr lang="en-US" sz="3200" smtClean="0"/>
              <a:t>Buddha’s Teachings: The Four Noble Truths </a:t>
            </a:r>
          </a:p>
        </p:txBody>
      </p:sp>
      <p:sp>
        <p:nvSpPr>
          <p:cNvPr id="8195" name="Text Box 5"/>
          <p:cNvSpPr txBox="1">
            <a:spLocks noChangeArrowheads="1"/>
          </p:cNvSpPr>
          <p:nvPr/>
        </p:nvSpPr>
        <p:spPr bwMode="auto">
          <a:xfrm>
            <a:off x="6477000" y="1295400"/>
            <a:ext cx="2209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400">
                <a:latin typeface="Arial" charset="0"/>
              </a:rPr>
              <a:t>How do they support each other? </a:t>
            </a:r>
          </a:p>
        </p:txBody>
      </p:sp>
      <p:sp>
        <p:nvSpPr>
          <p:cNvPr id="7174" name="Text Box 6"/>
          <p:cNvSpPr txBox="1">
            <a:spLocks noChangeArrowheads="1"/>
          </p:cNvSpPr>
          <p:nvPr/>
        </p:nvSpPr>
        <p:spPr bwMode="auto">
          <a:xfrm>
            <a:off x="990600" y="1371600"/>
            <a:ext cx="6553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a:latin typeface="Arial" charset="0"/>
              </a:rPr>
              <a:t>#1.  Life is suffering and pain</a:t>
            </a:r>
          </a:p>
        </p:txBody>
      </p:sp>
      <p:sp>
        <p:nvSpPr>
          <p:cNvPr id="7175" name="Text Box 7"/>
          <p:cNvSpPr txBox="1">
            <a:spLocks noChangeArrowheads="1"/>
          </p:cNvSpPr>
          <p:nvPr/>
        </p:nvSpPr>
        <p:spPr bwMode="auto">
          <a:xfrm>
            <a:off x="1752600" y="1981200"/>
            <a:ext cx="4953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a:latin typeface="Arial" charset="0"/>
              </a:rPr>
              <a:t>#2.  Suffering and pain are caused by desire for wealth, pleasure, fame, and power.</a:t>
            </a:r>
          </a:p>
        </p:txBody>
      </p:sp>
      <p:sp>
        <p:nvSpPr>
          <p:cNvPr id="7176" name="Text Box 8"/>
          <p:cNvSpPr txBox="1">
            <a:spLocks noChangeArrowheads="1"/>
          </p:cNvSpPr>
          <p:nvPr/>
        </p:nvSpPr>
        <p:spPr bwMode="auto">
          <a:xfrm>
            <a:off x="2590800" y="3429000"/>
            <a:ext cx="4724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a:latin typeface="Arial" charset="0"/>
              </a:rPr>
              <a:t>#3.  End suffering by overcoming desire.</a:t>
            </a:r>
          </a:p>
        </p:txBody>
      </p:sp>
      <p:sp>
        <p:nvSpPr>
          <p:cNvPr id="8199" name="Text Box 9"/>
          <p:cNvSpPr txBox="1">
            <a:spLocks noChangeArrowheads="1"/>
          </p:cNvSpPr>
          <p:nvPr/>
        </p:nvSpPr>
        <p:spPr bwMode="auto">
          <a:xfrm>
            <a:off x="3886200" y="5791200"/>
            <a:ext cx="4800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endParaRPr lang="en-US">
              <a:latin typeface="Arial" charset="0"/>
            </a:endParaRPr>
          </a:p>
        </p:txBody>
      </p:sp>
      <p:sp>
        <p:nvSpPr>
          <p:cNvPr id="7178" name="Text Box 10"/>
          <p:cNvSpPr txBox="1">
            <a:spLocks noChangeArrowheads="1"/>
          </p:cNvSpPr>
          <p:nvPr/>
        </p:nvSpPr>
        <p:spPr bwMode="auto">
          <a:xfrm>
            <a:off x="3276600" y="4572000"/>
            <a:ext cx="5562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800">
                <a:latin typeface="Arial" charset="0"/>
              </a:rPr>
              <a:t>#4. To overcome desire, one must follow the “8 Fold Path” (Middle Way)...</a:t>
            </a:r>
          </a:p>
        </p:txBody>
      </p:sp>
      <p:pic>
        <p:nvPicPr>
          <p:cNvPr id="8201"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781800" y="25146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transition="in" filter="wheel(4)">
                                      <p:cBhvr>
                                        <p:cTn id="7" dur="2000"/>
                                        <p:tgtEl>
                                          <p:spTgt spid="71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7175">
                                            <p:txEl>
                                              <p:pRg st="0" end="0"/>
                                            </p:txEl>
                                          </p:spTgt>
                                        </p:tgtEl>
                                        <p:attrNameLst>
                                          <p:attrName>style.visibility</p:attrName>
                                        </p:attrNameLst>
                                      </p:cBhvr>
                                      <p:to>
                                        <p:strVal val="visible"/>
                                      </p:to>
                                    </p:set>
                                    <p:animEffect transition="in" filter="wheel(4)">
                                      <p:cBhvr>
                                        <p:cTn id="12" dur="2000"/>
                                        <p:tgtEl>
                                          <p:spTgt spid="717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7176"/>
                                        </p:tgtEl>
                                        <p:attrNameLst>
                                          <p:attrName>style.visibility</p:attrName>
                                        </p:attrNameLst>
                                      </p:cBhvr>
                                      <p:to>
                                        <p:strVal val="visible"/>
                                      </p:to>
                                    </p:set>
                                    <p:animEffect transition="in" filter="wheel(4)">
                                      <p:cBhvr>
                                        <p:cTn id="17" dur="2000"/>
                                        <p:tgtEl>
                                          <p:spTgt spid="71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7178"/>
                                        </p:tgtEl>
                                        <p:attrNameLst>
                                          <p:attrName>style.visibility</p:attrName>
                                        </p:attrNameLst>
                                      </p:cBhvr>
                                      <p:to>
                                        <p:strVal val="visible"/>
                                      </p:to>
                                    </p:set>
                                    <p:animEffect transition="in" filter="wheel(4)">
                                      <p:cBhvr>
                                        <p:cTn id="22" dur="2000"/>
                                        <p:tgtEl>
                                          <p:spTgt spid="7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7176" grpId="0"/>
      <p:bldP spid="71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r>
              <a:rPr lang="en-US" sz="4000" smtClean="0"/>
              <a:t>…The Middle Way – How to be a good Buddhist: </a:t>
            </a:r>
          </a:p>
        </p:txBody>
      </p:sp>
      <p:sp>
        <p:nvSpPr>
          <p:cNvPr id="9221" name="Text Box 5"/>
          <p:cNvSpPr txBox="1">
            <a:spLocks noChangeArrowheads="1"/>
          </p:cNvSpPr>
          <p:nvPr/>
        </p:nvSpPr>
        <p:spPr bwMode="auto">
          <a:xfrm>
            <a:off x="990600" y="1905000"/>
            <a:ext cx="2819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buFontTx/>
              <a:buAutoNum type="arabicPeriod"/>
            </a:pPr>
            <a:r>
              <a:rPr lang="en-US" sz="2400">
                <a:latin typeface="Arial" charset="0"/>
              </a:rPr>
              <a:t>Morally excellent conduct</a:t>
            </a:r>
          </a:p>
        </p:txBody>
      </p:sp>
      <p:sp>
        <p:nvSpPr>
          <p:cNvPr id="9222" name="Text Box 6"/>
          <p:cNvSpPr txBox="1">
            <a:spLocks noChangeArrowheads="1"/>
          </p:cNvSpPr>
          <p:nvPr/>
        </p:nvSpPr>
        <p:spPr bwMode="auto">
          <a:xfrm>
            <a:off x="5791200" y="2819400"/>
            <a:ext cx="312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400">
                <a:latin typeface="Arial" charset="0"/>
              </a:rPr>
              <a:t>2. Compassion for all living things</a:t>
            </a:r>
          </a:p>
        </p:txBody>
      </p:sp>
      <p:sp>
        <p:nvSpPr>
          <p:cNvPr id="9223" name="Text Box 7"/>
          <p:cNvSpPr txBox="1">
            <a:spLocks noChangeArrowheads="1"/>
          </p:cNvSpPr>
          <p:nvPr/>
        </p:nvSpPr>
        <p:spPr bwMode="auto">
          <a:xfrm>
            <a:off x="990600" y="3886200"/>
            <a:ext cx="2667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spcBef>
                <a:spcPct val="50000"/>
              </a:spcBef>
            </a:pPr>
            <a:r>
              <a:rPr lang="en-US" sz="2400">
                <a:latin typeface="Arial" charset="0"/>
              </a:rPr>
              <a:t>3. Calmness and purity of mind.</a:t>
            </a:r>
          </a:p>
        </p:txBody>
      </p:sp>
      <p:sp>
        <p:nvSpPr>
          <p:cNvPr id="2" name="Line 10"/>
          <p:cNvSpPr>
            <a:spLocks noChangeShapeType="1"/>
          </p:cNvSpPr>
          <p:nvPr/>
        </p:nvSpPr>
        <p:spPr bwMode="auto">
          <a:xfrm flipV="1">
            <a:off x="3048000" y="1981200"/>
            <a:ext cx="1447800" cy="434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 name="Line 11"/>
          <p:cNvSpPr>
            <a:spLocks noChangeShapeType="1"/>
          </p:cNvSpPr>
          <p:nvPr/>
        </p:nvSpPr>
        <p:spPr bwMode="auto">
          <a:xfrm>
            <a:off x="5181600" y="1981200"/>
            <a:ext cx="1371600" cy="434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4" name="Line 12"/>
          <p:cNvSpPr>
            <a:spLocks noChangeShapeType="1"/>
          </p:cNvSpPr>
          <p:nvPr/>
        </p:nvSpPr>
        <p:spPr bwMode="auto">
          <a:xfrm flipV="1">
            <a:off x="4800600" y="57912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5" name="Line 13"/>
          <p:cNvSpPr>
            <a:spLocks noChangeShapeType="1"/>
          </p:cNvSpPr>
          <p:nvPr/>
        </p:nvSpPr>
        <p:spPr bwMode="auto">
          <a:xfrm flipV="1">
            <a:off x="4800600" y="4876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6" name="Line 14"/>
          <p:cNvSpPr>
            <a:spLocks noChangeShapeType="1"/>
          </p:cNvSpPr>
          <p:nvPr/>
        </p:nvSpPr>
        <p:spPr bwMode="auto">
          <a:xfrm flipV="1">
            <a:off x="4800600" y="4114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7" name="Line 15"/>
          <p:cNvSpPr>
            <a:spLocks noChangeShapeType="1"/>
          </p:cNvSpPr>
          <p:nvPr/>
        </p:nvSpPr>
        <p:spPr bwMode="auto">
          <a:xfrm flipV="1">
            <a:off x="4800600" y="35052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 name="Line 16"/>
          <p:cNvSpPr>
            <a:spLocks noChangeShapeType="1"/>
          </p:cNvSpPr>
          <p:nvPr/>
        </p:nvSpPr>
        <p:spPr bwMode="auto">
          <a:xfrm flipV="1">
            <a:off x="4800600" y="2895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9" name="Line 17"/>
          <p:cNvSpPr>
            <a:spLocks noChangeShapeType="1"/>
          </p:cNvSpPr>
          <p:nvPr/>
        </p:nvSpPr>
        <p:spPr bwMode="auto">
          <a:xfrm flipV="1">
            <a:off x="4800600" y="2362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 name="Line 18"/>
          <p:cNvSpPr>
            <a:spLocks noChangeShapeType="1"/>
          </p:cNvSpPr>
          <p:nvPr/>
        </p:nvSpPr>
        <p:spPr bwMode="auto">
          <a:xfrm flipV="1">
            <a:off x="4800600" y="19812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236"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419600" y="5181600"/>
            <a:ext cx="895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7" name="AutoShape 21"/>
          <p:cNvSpPr>
            <a:spLocks noChangeArrowheads="1"/>
          </p:cNvSpPr>
          <p:nvPr/>
        </p:nvSpPr>
        <p:spPr bwMode="auto">
          <a:xfrm>
            <a:off x="6172200" y="990600"/>
            <a:ext cx="2209800" cy="1371600"/>
          </a:xfrm>
          <a:prstGeom prst="wedgeEllipseCallout">
            <a:avLst>
              <a:gd name="adj1" fmla="val -94037"/>
              <a:gd name="adj2" fmla="val -926"/>
            </a:avLst>
          </a:prstGeom>
          <a:solidFill>
            <a:schemeClr val="accent1"/>
          </a:solidFill>
          <a:ln w="9525">
            <a:solidFill>
              <a:schemeClr val="tx1"/>
            </a:solidFill>
            <a:miter lim="800000"/>
            <a:headEnd/>
            <a:tailEnd/>
          </a:ln>
        </p:spPr>
        <p:txBody>
          <a:bodyPr/>
          <a:lstStyle/>
          <a:p>
            <a:pPr algn="ctr"/>
            <a:endParaRPr lang="en-US"/>
          </a:p>
        </p:txBody>
      </p:sp>
      <p:sp>
        <p:nvSpPr>
          <p:cNvPr id="9238" name="Text Box 22"/>
          <p:cNvSpPr txBox="1">
            <a:spLocks noChangeArrowheads="1"/>
          </p:cNvSpPr>
          <p:nvPr/>
        </p:nvSpPr>
        <p:spPr bwMode="auto">
          <a:xfrm>
            <a:off x="6553200" y="1066800"/>
            <a:ext cx="1676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b="1" i="1"/>
              <a:t>My pain and suffering will be over when I quit running!</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9221">
                                            <p:txEl>
                                              <p:pRg st="0" end="0"/>
                                            </p:txEl>
                                          </p:spTgt>
                                        </p:tgtEl>
                                        <p:attrNameLst>
                                          <p:attrName>style.visibility</p:attrName>
                                        </p:attrNameLst>
                                      </p:cBhvr>
                                      <p:to>
                                        <p:strVal val="visible"/>
                                      </p:to>
                                    </p:set>
                                    <p:set>
                                      <p:cBhvr>
                                        <p:cTn id="7" dur="455" fill="hold">
                                          <p:stCondLst>
                                            <p:cond delay="0"/>
                                          </p:stCondLst>
                                        </p:cTn>
                                        <p:tgtEl>
                                          <p:spTgt spid="9221">
                                            <p:txEl>
                                              <p:pRg st="0" end="0"/>
                                            </p:txEl>
                                          </p:spTgt>
                                        </p:tgtEl>
                                        <p:attrNameLst>
                                          <p:attrName>style.rotation</p:attrName>
                                        </p:attrNameLst>
                                      </p:cBhvr>
                                      <p:to>
                                        <p:strVal val="-45.0"/>
                                      </p:to>
                                    </p:set>
                                    <p:anim calcmode="lin" valueType="num">
                                      <p:cBhvr>
                                        <p:cTn id="8" dur="455" fill="hold">
                                          <p:stCondLst>
                                            <p:cond delay="455"/>
                                          </p:stCondLst>
                                        </p:cTn>
                                        <p:tgtEl>
                                          <p:spTgt spid="9221">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9221">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9221">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9221">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9222">
                                            <p:txEl>
                                              <p:pRg st="0" end="0"/>
                                            </p:txEl>
                                          </p:spTgt>
                                        </p:tgtEl>
                                        <p:attrNameLst>
                                          <p:attrName>style.visibility</p:attrName>
                                        </p:attrNameLst>
                                      </p:cBhvr>
                                      <p:to>
                                        <p:strVal val="visible"/>
                                      </p:to>
                                    </p:set>
                                    <p:set>
                                      <p:cBhvr>
                                        <p:cTn id="16" dur="455" fill="hold">
                                          <p:stCondLst>
                                            <p:cond delay="0"/>
                                          </p:stCondLst>
                                        </p:cTn>
                                        <p:tgtEl>
                                          <p:spTgt spid="9222">
                                            <p:txEl>
                                              <p:pRg st="0" end="0"/>
                                            </p:txEl>
                                          </p:spTgt>
                                        </p:tgtEl>
                                        <p:attrNameLst>
                                          <p:attrName>style.rotation</p:attrName>
                                        </p:attrNameLst>
                                      </p:cBhvr>
                                      <p:to>
                                        <p:strVal val="-45.0"/>
                                      </p:to>
                                    </p:set>
                                    <p:anim calcmode="lin" valueType="num">
                                      <p:cBhvr>
                                        <p:cTn id="17" dur="455" fill="hold">
                                          <p:stCondLst>
                                            <p:cond delay="455"/>
                                          </p:stCondLst>
                                        </p:cTn>
                                        <p:tgtEl>
                                          <p:spTgt spid="9222">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9222">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9222">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9222">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9223">
                                            <p:txEl>
                                              <p:pRg st="0" end="0"/>
                                            </p:txEl>
                                          </p:spTgt>
                                        </p:tgtEl>
                                        <p:attrNameLst>
                                          <p:attrName>style.visibility</p:attrName>
                                        </p:attrNameLst>
                                      </p:cBhvr>
                                      <p:to>
                                        <p:strVal val="visible"/>
                                      </p:to>
                                    </p:set>
                                    <p:set>
                                      <p:cBhvr>
                                        <p:cTn id="25" dur="455" fill="hold">
                                          <p:stCondLst>
                                            <p:cond delay="0"/>
                                          </p:stCondLst>
                                        </p:cTn>
                                        <p:tgtEl>
                                          <p:spTgt spid="9223">
                                            <p:txEl>
                                              <p:pRg st="0" end="0"/>
                                            </p:txEl>
                                          </p:spTgt>
                                        </p:tgtEl>
                                        <p:attrNameLst>
                                          <p:attrName>style.rotation</p:attrName>
                                        </p:attrNameLst>
                                      </p:cBhvr>
                                      <p:to>
                                        <p:strVal val="-45.0"/>
                                      </p:to>
                                    </p:set>
                                    <p:anim calcmode="lin" valueType="num">
                                      <p:cBhvr>
                                        <p:cTn id="26" dur="455" fill="hold">
                                          <p:stCondLst>
                                            <p:cond delay="455"/>
                                          </p:stCondLst>
                                        </p:cTn>
                                        <p:tgtEl>
                                          <p:spTgt spid="922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9223">
                                            <p:txEl>
                                              <p:pRg st="0" end="0"/>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922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922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0" presetClass="path" presetSubtype="0" accel="50000" decel="50000" fill="hold" nodeType="clickEffect">
                                  <p:stCondLst>
                                    <p:cond delay="0"/>
                                  </p:stCondLst>
                                  <p:childTnLst>
                                    <p:animMotion origin="layout" path="M 0.03177 -0.00139 C 0.00122 -0.03376 -0.02916 -0.06613 -0.03489 -0.09226 C -0.04062 -0.11838 -0.00399 -0.13179 -0.00312 -0.15792 C -0.00226 -0.18405 -0.03246 -0.22127 -0.03003 -0.24879 C -0.0276 -0.2763 0.01077 -0.29734 0.01129 -0.32278 C 0.01181 -0.34821 -0.02656 -0.37619 -0.02691 -0.40093 C -0.02726 -0.42567 0.01007 -0.44902 0.00955 -0.47075 C 0.00903 -0.49249 -0.02812 -0.5133 -0.03003 -0.53202 C -0.03194 -0.55075 -0.00694 -0.57457 -0.00156 -0.58266 " pathEditMode="relative" rAng="0" ptsTypes="aaaaaaaaA">
                                      <p:cBhvr>
                                        <p:cTn id="33" dur="5000" fill="hold"/>
                                        <p:tgtEl>
                                          <p:spTgt spid="9236"/>
                                        </p:tgtEl>
                                        <p:attrNameLst>
                                          <p:attrName>ppt_x</p:attrName>
                                          <p:attrName>ppt_y</p:attrName>
                                        </p:attrNameLst>
                                      </p:cBhvr>
                                      <p:rCtr x="-3628" y="-29064"/>
                                    </p:animMotion>
                                  </p:childTnLst>
                                </p:cTn>
                              </p:par>
                            </p:childTnLst>
                          </p:cTn>
                        </p:par>
                        <p:par>
                          <p:cTn id="34" fill="hold" nodeType="afterGroup">
                            <p:stCondLst>
                              <p:cond delay="5000"/>
                            </p:stCondLst>
                            <p:childTnLst>
                              <p:par>
                                <p:cTn id="35" presetID="9" presetClass="entr" presetSubtype="0" fill="hold" grpId="0" nodeType="afterEffect">
                                  <p:stCondLst>
                                    <p:cond delay="0"/>
                                  </p:stCondLst>
                                  <p:childTnLst>
                                    <p:set>
                                      <p:cBhvr>
                                        <p:cTn id="36" dur="1" fill="hold">
                                          <p:stCondLst>
                                            <p:cond delay="0"/>
                                          </p:stCondLst>
                                        </p:cTn>
                                        <p:tgtEl>
                                          <p:spTgt spid="9237"/>
                                        </p:tgtEl>
                                        <p:attrNameLst>
                                          <p:attrName>style.visibility</p:attrName>
                                        </p:attrNameLst>
                                      </p:cBhvr>
                                      <p:to>
                                        <p:strVal val="visible"/>
                                      </p:to>
                                    </p:set>
                                    <p:animEffect transition="in" filter="dissolve">
                                      <p:cBhvr>
                                        <p:cTn id="37" dur="500"/>
                                        <p:tgtEl>
                                          <p:spTgt spid="9237"/>
                                        </p:tgtEl>
                                      </p:cBhvr>
                                    </p:animEffect>
                                  </p:childTnLst>
                                </p:cTn>
                              </p:par>
                              <p:par>
                                <p:cTn id="38" presetID="9" presetClass="entr" presetSubtype="0" fill="hold" nodeType="withEffect">
                                  <p:stCondLst>
                                    <p:cond delay="0"/>
                                  </p:stCondLst>
                                  <p:childTnLst>
                                    <p:set>
                                      <p:cBhvr>
                                        <p:cTn id="39" dur="1" fill="hold">
                                          <p:stCondLst>
                                            <p:cond delay="0"/>
                                          </p:stCondLst>
                                        </p:cTn>
                                        <p:tgtEl>
                                          <p:spTgt spid="9238">
                                            <p:txEl>
                                              <p:pRg st="0" end="0"/>
                                            </p:txEl>
                                          </p:spTgt>
                                        </p:tgtEl>
                                        <p:attrNameLst>
                                          <p:attrName>style.visibility</p:attrName>
                                        </p:attrNameLst>
                                      </p:cBhvr>
                                      <p:to>
                                        <p:strVal val="visible"/>
                                      </p:to>
                                    </p:set>
                                    <p:animEffect transition="in" filter="dissolve">
                                      <p:cBhvr>
                                        <p:cTn id="40" dur="500"/>
                                        <p:tgtEl>
                                          <p:spTgt spid="92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algn="ctr"/>
            <a:r>
              <a:rPr lang="en-US" sz="4800" b="1" smtClean="0">
                <a:solidFill>
                  <a:schemeClr val="tx1"/>
                </a:solidFill>
              </a:rPr>
              <a:t>Daoism (aka Taoism)</a:t>
            </a:r>
            <a:endParaRPr lang="en-US" sz="4000" b="1" smtClean="0">
              <a:solidFill>
                <a:schemeClr val="accent2"/>
              </a:solidFill>
            </a:endParaRPr>
          </a:p>
        </p:txBody>
      </p:sp>
      <p:pic>
        <p:nvPicPr>
          <p:cNvPr id="15367" name="Picture 7" descr="laotz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905000"/>
            <a:ext cx="3481388"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8" descr="lao09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981200"/>
            <a:ext cx="2954338" cy="461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j0388289[1].wav">
            <a:hlinkClick r:id="" action="ppaction://media"/>
          </p:cNvPr>
          <p:cNvPicPr>
            <a:picLocks noRot="1"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8839200" y="6553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5367"/>
                                        </p:tgtEl>
                                        <p:attrNameLst>
                                          <p:attrName>style.visibility</p:attrName>
                                        </p:attrNameLst>
                                      </p:cBhvr>
                                      <p:to>
                                        <p:strVal val="visible"/>
                                      </p:to>
                                    </p:set>
                                    <p:anim calcmode="lin" valueType="num">
                                      <p:cBhvr>
                                        <p:cTn id="7" dur="500" fill="hold"/>
                                        <p:tgtEl>
                                          <p:spTgt spid="15367"/>
                                        </p:tgtEl>
                                        <p:attrNameLst>
                                          <p:attrName>ppt_w</p:attrName>
                                        </p:attrNameLst>
                                      </p:cBhvr>
                                      <p:tavLst>
                                        <p:tav tm="0">
                                          <p:val>
                                            <p:fltVal val="0"/>
                                          </p:val>
                                        </p:tav>
                                        <p:tav tm="100000">
                                          <p:val>
                                            <p:strVal val="#ppt_w"/>
                                          </p:val>
                                        </p:tav>
                                      </p:tavLst>
                                    </p:anim>
                                    <p:anim calcmode="lin" valueType="num">
                                      <p:cBhvr>
                                        <p:cTn id="8" dur="500" fill="hold"/>
                                        <p:tgtEl>
                                          <p:spTgt spid="15367"/>
                                        </p:tgtEl>
                                        <p:attrNameLst>
                                          <p:attrName>ppt_h</p:attrName>
                                        </p:attrNameLst>
                                      </p:cBhvr>
                                      <p:tavLst>
                                        <p:tav tm="0">
                                          <p:val>
                                            <p:fltVal val="0"/>
                                          </p:val>
                                        </p:tav>
                                        <p:tav tm="100000">
                                          <p:val>
                                            <p:strVal val="#ppt_h"/>
                                          </p:val>
                                        </p:tav>
                                      </p:tavLst>
                                    </p:anim>
                                    <p:anim calcmode="lin" valueType="num">
                                      <p:cBhvr>
                                        <p:cTn id="9" dur="500" fill="hold"/>
                                        <p:tgtEl>
                                          <p:spTgt spid="15367"/>
                                        </p:tgtEl>
                                        <p:attrNameLst>
                                          <p:attrName>style.rotation</p:attrName>
                                        </p:attrNameLst>
                                      </p:cBhvr>
                                      <p:tavLst>
                                        <p:tav tm="0">
                                          <p:val>
                                            <p:fltVal val="360"/>
                                          </p:val>
                                        </p:tav>
                                        <p:tav tm="100000">
                                          <p:val>
                                            <p:fltVal val="0"/>
                                          </p:val>
                                        </p:tav>
                                      </p:tavLst>
                                    </p:anim>
                                    <p:animEffect transition="in" filter="fade">
                                      <p:cBhvr>
                                        <p:cTn id="10" dur="500"/>
                                        <p:tgtEl>
                                          <p:spTgt spid="15367"/>
                                        </p:tgtEl>
                                      </p:cBhvr>
                                    </p:animEffect>
                                  </p:childTnLst>
                                </p:cTn>
                              </p:par>
                              <p:par>
                                <p:cTn id="11" presetID="25" presetClass="path" presetSubtype="0" accel="50000" decel="50000" fill="hold" nodeType="withEffect">
                                  <p:stCondLst>
                                    <p:cond delay="0"/>
                                  </p:stCondLst>
                                  <p:childTnLst>
                                    <p:animMotion origin="layout" path="M -0.06302 -0.00323 C -0.08507 -0.02589 -0.09601 -0.0645 -0.0901 -0.10312 C -0.08698 -0.11653 -0.08298 -0.12971 -0.07708 -0.14034 C -0.07309 -0.10982 -0.05903 -0.08185 -0.03802 -0.0645 C -0.03802 -0.10173 -0.02205 -0.1378 0.00504 -0.15375 C 0.01406 -0.16046 0.02396 -0.163 0.03403 -0.16439 C 0.01892 -0.14173 0.01094 -0.10982 0.01406 -0.07653 C 0.03594 -0.10034 0.06702 -0.10589 0.09392 -0.08855 C 0.10295 -0.08323 0.11198 -0.07375 0.11806 -0.0645 C 0.09497 -0.06705 0.07101 -0.05526 0.05399 -0.03121 C 0.0809 -0.02312 0.10399 0.00486 0.11094 0.04347 C 0.11302 0.05665 0.11302 0.07006 0.11094 0.08324 C 0.09792 0.05804 0.07604 0.0407 0.05191 0.03815 C 0.06406 0.07145 0.06094 0.1126 0.04306 0.14336 C 0.03594 0.15399 0.02795 0.16324 0.01892 0.16856 C 0.02604 0.13919 0.02205 0.1059 0.00903 0.07931 C -0.00295 0.1126 -0.02899 0.13526 -0.05903 0.13526 C -0.06996 0.13526 -0.08003 0.13272 -0.08906 0.12717 C -0.06701 0.11654 -0.05 0.09133 -0.04201 0.06058 C -0.06996 0.06867 -0.09896 0.05665 -0.11805 0.02613 C -0.125 0.01411 -0.12899 0.00208 -0.13194 -0.01133 C -0.11198 0.00602 -0.08594 0.00879 -0.06302 -0.00323 Z " pathEditMode="relative" rAng="0" ptsTypes="ffffffffffffffffffffff">
                                      <p:cBhvr>
                                        <p:cTn id="12" dur="2000" fill="hold"/>
                                        <p:tgtEl>
                                          <p:spTgt spid="15367"/>
                                        </p:tgtEl>
                                        <p:attrNameLst>
                                          <p:attrName>ppt_x</p:attrName>
                                          <p:attrName>ppt_y</p:attrName>
                                        </p:attrNameLst>
                                      </p:cBhvr>
                                      <p:rCtr x="5608" y="532"/>
                                    </p:animMotion>
                                  </p:childTnLst>
                                </p:cTn>
                              </p:par>
                              <p:par>
                                <p:cTn id="13" presetID="26" presetClass="entr" presetSubtype="0" fill="hold" nodeType="withEffect">
                                  <p:stCondLst>
                                    <p:cond delay="0"/>
                                  </p:stCondLst>
                                  <p:childTnLst>
                                    <p:set>
                                      <p:cBhvr>
                                        <p:cTn id="14" dur="1" fill="hold">
                                          <p:stCondLst>
                                            <p:cond delay="0"/>
                                          </p:stCondLst>
                                        </p:cTn>
                                        <p:tgtEl>
                                          <p:spTgt spid="15368"/>
                                        </p:tgtEl>
                                        <p:attrNameLst>
                                          <p:attrName>style.visibility</p:attrName>
                                        </p:attrNameLst>
                                      </p:cBhvr>
                                      <p:to>
                                        <p:strVal val="visible"/>
                                      </p:to>
                                    </p:set>
                                    <p:animEffect transition="in" filter="wipe(down)">
                                      <p:cBhvr>
                                        <p:cTn id="15" dur="580">
                                          <p:stCondLst>
                                            <p:cond delay="0"/>
                                          </p:stCondLst>
                                        </p:cTn>
                                        <p:tgtEl>
                                          <p:spTgt spid="15368"/>
                                        </p:tgtEl>
                                      </p:cBhvr>
                                    </p:animEffect>
                                    <p:anim calcmode="lin" valueType="num">
                                      <p:cBhvr>
                                        <p:cTn id="16" dur="1822" tmFilter="0,0; 0.14,0.36; 0.43,0.73; 0.71,0.91; 1.0,1.0">
                                          <p:stCondLst>
                                            <p:cond delay="0"/>
                                          </p:stCondLst>
                                        </p:cTn>
                                        <p:tgtEl>
                                          <p:spTgt spid="1536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536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536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536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5368"/>
                                        </p:tgtEl>
                                        <p:attrNameLst>
                                          <p:attrName>ppt_y</p:attrName>
                                        </p:attrNameLst>
                                      </p:cBhvr>
                                      <p:tavLst>
                                        <p:tav tm="0" fmla="#ppt_y-sin(pi*$)/81">
                                          <p:val>
                                            <p:fltVal val="0"/>
                                          </p:val>
                                        </p:tav>
                                        <p:tav tm="100000">
                                          <p:val>
                                            <p:fltVal val="1"/>
                                          </p:val>
                                        </p:tav>
                                      </p:tavLst>
                                    </p:anim>
                                    <p:animScale>
                                      <p:cBhvr>
                                        <p:cTn id="21" dur="26">
                                          <p:stCondLst>
                                            <p:cond delay="650"/>
                                          </p:stCondLst>
                                        </p:cTn>
                                        <p:tgtEl>
                                          <p:spTgt spid="15368"/>
                                        </p:tgtEl>
                                      </p:cBhvr>
                                      <p:to x="100000" y="60000"/>
                                    </p:animScale>
                                    <p:animScale>
                                      <p:cBhvr>
                                        <p:cTn id="22" dur="166" decel="50000">
                                          <p:stCondLst>
                                            <p:cond delay="676"/>
                                          </p:stCondLst>
                                        </p:cTn>
                                        <p:tgtEl>
                                          <p:spTgt spid="15368"/>
                                        </p:tgtEl>
                                      </p:cBhvr>
                                      <p:to x="100000" y="100000"/>
                                    </p:animScale>
                                    <p:animScale>
                                      <p:cBhvr>
                                        <p:cTn id="23" dur="26">
                                          <p:stCondLst>
                                            <p:cond delay="1312"/>
                                          </p:stCondLst>
                                        </p:cTn>
                                        <p:tgtEl>
                                          <p:spTgt spid="15368"/>
                                        </p:tgtEl>
                                      </p:cBhvr>
                                      <p:to x="100000" y="80000"/>
                                    </p:animScale>
                                    <p:animScale>
                                      <p:cBhvr>
                                        <p:cTn id="24" dur="166" decel="50000">
                                          <p:stCondLst>
                                            <p:cond delay="1338"/>
                                          </p:stCondLst>
                                        </p:cTn>
                                        <p:tgtEl>
                                          <p:spTgt spid="15368"/>
                                        </p:tgtEl>
                                      </p:cBhvr>
                                      <p:to x="100000" y="100000"/>
                                    </p:animScale>
                                    <p:animScale>
                                      <p:cBhvr>
                                        <p:cTn id="25" dur="26">
                                          <p:stCondLst>
                                            <p:cond delay="1642"/>
                                          </p:stCondLst>
                                        </p:cTn>
                                        <p:tgtEl>
                                          <p:spTgt spid="15368"/>
                                        </p:tgtEl>
                                      </p:cBhvr>
                                      <p:to x="100000" y="90000"/>
                                    </p:animScale>
                                    <p:animScale>
                                      <p:cBhvr>
                                        <p:cTn id="26" dur="166" decel="50000">
                                          <p:stCondLst>
                                            <p:cond delay="1668"/>
                                          </p:stCondLst>
                                        </p:cTn>
                                        <p:tgtEl>
                                          <p:spTgt spid="15368"/>
                                        </p:tgtEl>
                                      </p:cBhvr>
                                      <p:to x="100000" y="100000"/>
                                    </p:animScale>
                                    <p:animScale>
                                      <p:cBhvr>
                                        <p:cTn id="27" dur="26">
                                          <p:stCondLst>
                                            <p:cond delay="1808"/>
                                          </p:stCondLst>
                                        </p:cTn>
                                        <p:tgtEl>
                                          <p:spTgt spid="15368"/>
                                        </p:tgtEl>
                                      </p:cBhvr>
                                      <p:to x="100000" y="95000"/>
                                    </p:animScale>
                                    <p:animScale>
                                      <p:cBhvr>
                                        <p:cTn id="28" dur="166" decel="50000">
                                          <p:stCondLst>
                                            <p:cond delay="1834"/>
                                          </p:stCondLst>
                                        </p:cTn>
                                        <p:tgtEl>
                                          <p:spTgt spid="15368"/>
                                        </p:tgtEl>
                                      </p:cBhvr>
                                      <p:to x="100000" y="100000"/>
                                    </p:animScale>
                                  </p:childTnLst>
                                </p:cTn>
                              </p:par>
                              <p:par>
                                <p:cTn id="29" presetID="29" presetClass="path" presetSubtype="0" accel="50000" decel="50000" fill="hold" nodeType="withEffect">
                                  <p:stCondLst>
                                    <p:cond delay="0"/>
                                  </p:stCondLst>
                                  <p:childTnLst>
                                    <p:animMotion origin="layout" path="M 0 0  C 0.007 -0.01332  0.014 -0.02797  0.021 -0.04661  C 0.04 -0.09988  0.045 -0.15182  0.031 -0.15982  C 0.017 -0.16914  -0.01 -0.13185  -0.029 -0.07858  C -0.039 -0.05061  -0.045 -0.02397  -0.047 -0.004  C -0.05 0.01199  -0.051 0.02797  -0.051 0.04661  C -0.051 0.10654  -0.038 0.15582  -0.023 0.15582  C -0.008 0.15582  0.005 0.10654  0.005 0.04661  C 0.005 0.01865  0.002 -0.00799  -0.003 -0.02664  C -0.005 -0.04262  -0.01 -0.05993  -0.016 -0.07724  C -0.036 -0.13185  -0.063 -0.16914  -0.077 -0.15982  C -0.091 -0.15049  -0.086 -0.09988  -0.066 -0.04528  C -0.058 -0.01998  -0.047 0.00133  -0.036 0.01598  C -0.028 0.0293  -0.019 0.04129  -0.007 0.05327  C 0.029 0.09189  0.065 0.10921  0.075 0.09323  C 0.084 0.07724  0.064 0.03329  0.028 -0.004  C 0.013 -0.01998  -0.003 -0.03196  -0.016 -0.03995  C -0.028 -0.04794  -0.043 -0.0546  -0.059 -0.0586  C -0.103 -0.07192  -0.141 -0.06792  -0.144 -0.04661  C -0.148 -0.02664  -0.115 0  -0.071 0.01332  C -0.051 0.01865  -0.032 0.02131  -0.017 0.01998  C -0.004 0.01998  0.01 0.01731  0.025 0.01332  C 0.069 0  0.102 -0.02797  0.098 -0.04794  C 0.095 -0.06792  0.057 -0.07325  0.013 -0.05993  C -0.008 -0.05327  -0.027 -0.04395  -0.04 -0.03329  C -0.051 -0.0253  -0.062 -0.01598  -0.074 -0.004  C -0.109 0.03463  -0.13 0.07724  -0.12 0.09323  C -0.111 0.10921  -0.074 0.09189  -0.039 0.0546  C -0.022 0.03596  -0.008 0.01731  0 0  Z" pathEditMode="relative" ptsTypes="">
                                      <p:cBhvr>
                                        <p:cTn id="30" dur="2000" fill="hold"/>
                                        <p:tgtEl>
                                          <p:spTgt spid="15368"/>
                                        </p:tgtEl>
                                        <p:attrNameLst>
                                          <p:attrName>ppt_x</p:attrName>
                                          <p:attrName>ppt_y</p:attrName>
                                        </p:attrNameLst>
                                      </p:cBhvr>
                                    </p:animMotion>
                                  </p:childTnLst>
                                </p:cTn>
                              </p:par>
                              <p:par>
                                <p:cTn id="31" presetID="1" presetClass="mediacall" presetSubtype="0" fill="hold" nodeType="withEffect">
                                  <p:stCondLst>
                                    <p:cond delay="0"/>
                                  </p:stCondLst>
                                  <p:childTnLst>
                                    <p:cmd type="call" cmd="playFrom(0.0)">
                                      <p:cBhvr>
                                        <p:cTn id="32" dur="36595" fill="hold"/>
                                        <p:tgtEl>
                                          <p:spTgt spid="1536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1536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en-US" smtClean="0"/>
              <a:t>Daoism: Background</a:t>
            </a:r>
          </a:p>
        </p:txBody>
      </p:sp>
      <p:sp>
        <p:nvSpPr>
          <p:cNvPr id="11267" name="Rectangle 3"/>
          <p:cNvSpPr>
            <a:spLocks noGrp="1" noChangeArrowheads="1"/>
          </p:cNvSpPr>
          <p:nvPr>
            <p:ph type="body" idx="1"/>
          </p:nvPr>
        </p:nvSpPr>
        <p:spPr/>
        <p:txBody>
          <a:bodyPr/>
          <a:lstStyle/>
          <a:p>
            <a:r>
              <a:rPr lang="en-US" smtClean="0"/>
              <a:t>The word </a:t>
            </a:r>
            <a:r>
              <a:rPr lang="en-US" i="1" smtClean="0"/>
              <a:t>dao</a:t>
            </a:r>
            <a:r>
              <a:rPr lang="en-US" smtClean="0"/>
              <a:t> (also spelled </a:t>
            </a:r>
            <a:r>
              <a:rPr lang="en-US" i="1" smtClean="0"/>
              <a:t>tao</a:t>
            </a:r>
            <a:r>
              <a:rPr lang="en-US" smtClean="0"/>
              <a:t>) originally meant </a:t>
            </a:r>
            <a:r>
              <a:rPr lang="en-US" i="1" smtClean="0"/>
              <a:t>road</a:t>
            </a:r>
            <a:r>
              <a:rPr lang="en-US" smtClean="0"/>
              <a:t> or </a:t>
            </a:r>
            <a:r>
              <a:rPr lang="en-US" i="1" smtClean="0"/>
              <a:t>way.</a:t>
            </a:r>
            <a:r>
              <a:rPr lang="en-US" smtClean="0"/>
              <a:t> The Dao (Way) represents the characteristics or behavior that makes each thing in the universe what it is. The word is also used to mean reality as a whole, which consists of all the individual "ways." </a:t>
            </a:r>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Expedition design template">
  <a:themeElements>
    <a:clrScheme name="Expedition design template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fontScheme name="Expedition desig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xpedition design template 1">
        <a:dk1>
          <a:srgbClr val="000000"/>
        </a:dk1>
        <a:lt1>
          <a:srgbClr val="A7947B"/>
        </a:lt1>
        <a:dk2>
          <a:srgbClr val="FFFFFF"/>
        </a:dk2>
        <a:lt2>
          <a:srgbClr val="808080"/>
        </a:lt2>
        <a:accent1>
          <a:srgbClr val="DFD6C3"/>
        </a:accent1>
        <a:accent2>
          <a:srgbClr val="D69B80"/>
        </a:accent2>
        <a:accent3>
          <a:srgbClr val="D0C8BF"/>
        </a:accent3>
        <a:accent4>
          <a:srgbClr val="000000"/>
        </a:accent4>
        <a:accent5>
          <a:srgbClr val="ECE8DE"/>
        </a:accent5>
        <a:accent6>
          <a:srgbClr val="C28C73"/>
        </a:accent6>
        <a:hlink>
          <a:srgbClr val="CAA966"/>
        </a:hlink>
        <a:folHlink>
          <a:srgbClr val="FFFFCC"/>
        </a:folHlink>
      </a:clrScheme>
      <a:clrMap bg1="lt1" tx1="dk1" bg2="lt2" tx2="dk2" accent1="accent1" accent2="accent2" accent3="accent3" accent4="accent4" accent5="accent5" accent6="accent6" hlink="hlink" folHlink="folHlink"/>
    </a:extraClrScheme>
    <a:extraClrScheme>
      <a:clrScheme name="Expedition design template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clrMap bg1="lt1" tx1="dk1" bg2="lt2" tx2="dk2" accent1="accent1" accent2="accent2" accent3="accent3" accent4="accent4" accent5="accent5" accent6="accent6" hlink="hlink" folHlink="folHlink"/>
    </a:extraClrScheme>
    <a:extraClrScheme>
      <a:clrScheme name="Expedition design template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tion design template 4">
        <a:dk1>
          <a:srgbClr val="000000"/>
        </a:dk1>
        <a:lt1>
          <a:srgbClr val="9D7643"/>
        </a:lt1>
        <a:dk2>
          <a:srgbClr val="FFFFFF"/>
        </a:dk2>
        <a:lt2>
          <a:srgbClr val="554025"/>
        </a:lt2>
        <a:accent1>
          <a:srgbClr val="CAA966"/>
        </a:accent1>
        <a:accent2>
          <a:srgbClr val="C25422"/>
        </a:accent2>
        <a:accent3>
          <a:srgbClr val="CCBDB0"/>
        </a:accent3>
        <a:accent4>
          <a:srgbClr val="000000"/>
        </a:accent4>
        <a:accent5>
          <a:srgbClr val="E1D1B8"/>
        </a:accent5>
        <a:accent6>
          <a:srgbClr val="B04B1E"/>
        </a:accent6>
        <a:hlink>
          <a:srgbClr val="8488AC"/>
        </a:hlink>
        <a:folHlink>
          <a:srgbClr val="FFFF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Expedition design template</Template>
  <TotalTime>8197</TotalTime>
  <Words>1569</Words>
  <Application>Microsoft Office PowerPoint</Application>
  <PresentationFormat>On-screen Show (4:3)</PresentationFormat>
  <Paragraphs>201</Paragraphs>
  <Slides>44</Slides>
  <Notes>35</Notes>
  <HiddenSlides>0</HiddenSlides>
  <MMClips>9</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Times New Roman</vt:lpstr>
      <vt:lpstr>Arial</vt:lpstr>
      <vt:lpstr>Comic Sans MS</vt:lpstr>
      <vt:lpstr>Expedition design template</vt:lpstr>
      <vt:lpstr>The Three Belief Systems of China</vt:lpstr>
      <vt:lpstr>Buddhism: Background </vt:lpstr>
      <vt:lpstr>Buddhism Terms to Know</vt:lpstr>
      <vt:lpstr>Buddhism - Foundings</vt:lpstr>
      <vt:lpstr>PowerPoint Presentation</vt:lpstr>
      <vt:lpstr>Buddha’s Teachings: The Four Noble Truths </vt:lpstr>
      <vt:lpstr>…The Middle Way – How to be a good Buddhist: </vt:lpstr>
      <vt:lpstr>Daoism (aka Taoism)</vt:lpstr>
      <vt:lpstr>Daoism: Background</vt:lpstr>
      <vt:lpstr>Daoism – Terms to Know </vt:lpstr>
      <vt:lpstr>Daoism Teaches:</vt:lpstr>
      <vt:lpstr>PowerPoint Presentation</vt:lpstr>
      <vt:lpstr>Yin and Yang:</vt:lpstr>
      <vt:lpstr>How a Daoist might discover nature:</vt:lpstr>
      <vt:lpstr>    Confucianism</vt:lpstr>
      <vt:lpstr>Confucianism: Background</vt:lpstr>
      <vt:lpstr>Confucianism - Terms to know </vt:lpstr>
      <vt:lpstr>    Confucius’ 5 Most Important Relationships…</vt:lpstr>
      <vt:lpstr>PowerPoint Presentation</vt:lpstr>
      <vt:lpstr>Quote #1 </vt:lpstr>
      <vt:lpstr>Quote #2 </vt:lpstr>
      <vt:lpstr>Quote #3 </vt:lpstr>
      <vt:lpstr>Quote #4 </vt:lpstr>
      <vt:lpstr>Quote #5 </vt:lpstr>
      <vt:lpstr>Quote #6 </vt:lpstr>
      <vt:lpstr>Quote #7 </vt:lpstr>
      <vt:lpstr>Quote #8</vt:lpstr>
      <vt:lpstr>Quote #9</vt:lpstr>
      <vt:lpstr>Quote #10</vt:lpstr>
      <vt:lpstr>Quote #11</vt:lpstr>
      <vt:lpstr>Ready for the answers? </vt:lpstr>
      <vt:lpstr>Quote #1 </vt:lpstr>
      <vt:lpstr>Quote #2 </vt:lpstr>
      <vt:lpstr>Quote #3 </vt:lpstr>
      <vt:lpstr>Quote #4 </vt:lpstr>
      <vt:lpstr>Quote #5 </vt:lpstr>
      <vt:lpstr>Quote #6 </vt:lpstr>
      <vt:lpstr>Quote #7 </vt:lpstr>
      <vt:lpstr>Quote #8</vt:lpstr>
      <vt:lpstr>Quote #9</vt:lpstr>
      <vt:lpstr>Quote #10</vt:lpstr>
      <vt:lpstr>Quote #11</vt:lpstr>
      <vt:lpstr>PowerPoint Presentation</vt:lpstr>
      <vt:lpstr>PowerPoint Presentation</vt:lpstr>
    </vt:vector>
  </TitlesOfParts>
  <Company>VUSD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Three Faiths of China</dc:title>
  <dc:creator>VLC</dc:creator>
  <cp:lastModifiedBy>Kate Little</cp:lastModifiedBy>
  <cp:revision>128</cp:revision>
  <dcterms:created xsi:type="dcterms:W3CDTF">2004-09-30T02:39:13Z</dcterms:created>
  <dcterms:modified xsi:type="dcterms:W3CDTF">2011-11-07T21:24:25Z</dcterms:modified>
</cp:coreProperties>
</file>